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0" r:id="rId1"/>
    <p:sldMasterId id="2147483671" r:id="rId2"/>
  </p:sldMasterIdLst>
  <p:notesMasterIdLst>
    <p:notesMasterId r:id="rId3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8" r:id="rId23"/>
    <p:sldId id="279" r:id="rId24"/>
    <p:sldId id="280" r:id="rId25"/>
    <p:sldId id="281" r:id="rId26"/>
    <p:sldId id="282" r:id="rId27"/>
    <p:sldId id="283" r:id="rId28"/>
    <p:sldId id="284" r:id="rId29"/>
    <p:sldId id="276" r:id="rId30"/>
    <p:sldId id="277" r:id="rId31"/>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4" d="100"/>
          <a:sy n="74" d="100"/>
        </p:scale>
        <p:origin x="144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108512336"/>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57" name="Shape 15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51748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Shape 23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237" name="Shape 23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711803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Shape 24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246" name="Shape 24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195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Shape 25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257" name="Shape 25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237254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Shape 264"/>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265" name="Shape 2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137969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Shape 27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278" name="Shape 2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378541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Shape 28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286" name="Shape 28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849451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Shape 29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297" name="Shape 2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4998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Shape 30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308" name="Shape 30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39419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Shape 31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316" name="Shape 31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88659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Shape 324"/>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325" name="Shape 32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989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166" name="Shape 1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027522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Shape 333"/>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334" name="Shape 3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4868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8132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Shape 36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368" name="Shape 36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444893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Shape 37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376" name="Shape 37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77640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Shape 383"/>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384" name="Shape 3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145819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Shape 39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396" name="Shape 3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609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Shape 40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408" name="Shape 40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51134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Shape 41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416" name="Shape 41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990516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Shape 34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4" name="Shape 34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6990620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2" name="Shape 35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1628547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Shape 173"/>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74" name="Shape 1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67721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Shape 18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83" name="Shape 1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1853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92" name="Shape 19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54423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Shape 20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201" name="Shape 20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03383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Shape 20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209" name="Shape 2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64840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9" name="Shape 21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6361931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Shape 22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229" name="Shape 2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488035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1"/>
        <p:cNvGrpSpPr/>
        <p:nvPr/>
      </p:nvGrpSpPr>
      <p:grpSpPr>
        <a:xfrm>
          <a:off x="0" y="0"/>
          <a:ext cx="0" cy="0"/>
          <a:chOff x="0" y="0"/>
          <a:chExt cx="0" cy="0"/>
        </a:xfrm>
      </p:grpSpPr>
      <p:sp>
        <p:nvSpPr>
          <p:cNvPr id="12" name="Shape 12"/>
          <p:cNvSpPr txBox="1">
            <a:spLocks noGrp="1"/>
          </p:cNvSpPr>
          <p:nvPr>
            <p:ph type="ctrTitle"/>
          </p:nvPr>
        </p:nvSpPr>
        <p:spPr>
          <a:xfrm>
            <a:off x="685800" y="2130425"/>
            <a:ext cx="7772400" cy="1470024"/>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marL="0" marR="0" lvl="1" indent="0" algn="l" rtl="0">
              <a:spcBef>
                <a:spcPts val="0"/>
              </a:spcBef>
              <a:defRPr/>
            </a:lvl2pPr>
            <a:lvl3pPr marL="0" marR="0" lvl="2" indent="0" algn="l" rtl="0">
              <a:spcBef>
                <a:spcPts val="0"/>
              </a:spcBef>
              <a:defRPr/>
            </a:lvl3pPr>
            <a:lvl4pPr marL="0" marR="0" lvl="3" indent="0" algn="l" rtl="0">
              <a:spcBef>
                <a:spcPts val="0"/>
              </a:spcBef>
              <a:defRPr/>
            </a:lvl4pPr>
            <a:lvl5pPr marL="0" marR="0" lvl="4" indent="0" algn="l" rtl="0">
              <a:spcBef>
                <a:spcPts val="0"/>
              </a:spcBef>
              <a:defRPr/>
            </a:lvl5pPr>
            <a:lvl6pPr marL="0" marR="0" lvl="5" indent="0" algn="l" rtl="0">
              <a:spcBef>
                <a:spcPts val="0"/>
              </a:spcBef>
              <a:defRPr/>
            </a:lvl6pPr>
            <a:lvl7pPr marL="0" marR="0" lvl="6" indent="0" algn="l" rtl="0">
              <a:spcBef>
                <a:spcPts val="0"/>
              </a:spcBef>
              <a:defRPr/>
            </a:lvl7pPr>
            <a:lvl8pPr marL="0" marR="0" lvl="7" indent="0" algn="l" rtl="0">
              <a:spcBef>
                <a:spcPts val="0"/>
              </a:spcBef>
              <a:defRPr/>
            </a:lvl8pPr>
            <a:lvl9pPr marL="0" marR="0" lvl="8" indent="0" algn="l" rtl="0">
              <a:spcBef>
                <a:spcPts val="0"/>
              </a:spcBef>
              <a:defRPr/>
            </a:lvl9pPr>
          </a:lstStyle>
          <a:p>
            <a:endParaRPr/>
          </a:p>
        </p:txBody>
      </p:sp>
      <p:sp>
        <p:nvSpPr>
          <p:cNvPr id="13" name="Shape 13"/>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lvl="0" indent="0" algn="ctr" rtl="0">
              <a:spcBef>
                <a:spcPts val="640"/>
              </a:spcBef>
              <a:buClr>
                <a:srgbClr val="888888"/>
              </a:buClr>
              <a:buFont typeface="Arial"/>
              <a:buNone/>
              <a:defRPr sz="3200" b="0" i="0" u="none" strike="noStrike" cap="none">
                <a:solidFill>
                  <a:srgbClr val="888888"/>
                </a:solidFill>
                <a:latin typeface="Calibri"/>
                <a:ea typeface="Calibri"/>
                <a:cs typeface="Calibri"/>
                <a:sym typeface="Calibri"/>
              </a:defRPr>
            </a:lvl1pPr>
            <a:lvl2pPr marL="457200" marR="0" lvl="1" indent="0" algn="ctr" rtl="0">
              <a:spcBef>
                <a:spcPts val="560"/>
              </a:spcBef>
              <a:buClr>
                <a:srgbClr val="888888"/>
              </a:buClr>
              <a:buFont typeface="Arial"/>
              <a:buNone/>
              <a:defRPr sz="2800" b="0" i="0" u="none" strike="noStrike" cap="none">
                <a:solidFill>
                  <a:srgbClr val="888888"/>
                </a:solidFill>
                <a:latin typeface="Calibri"/>
                <a:ea typeface="Calibri"/>
                <a:cs typeface="Calibri"/>
                <a:sym typeface="Calibri"/>
              </a:defRPr>
            </a:lvl2pPr>
            <a:lvl3pPr marL="914400" marR="0" lvl="2" indent="0" algn="ctr" rtl="0">
              <a:spcBef>
                <a:spcPts val="480"/>
              </a:spcBef>
              <a:buClr>
                <a:srgbClr val="888888"/>
              </a:buClr>
              <a:buFont typeface="Arial"/>
              <a:buNone/>
              <a:defRPr sz="2400" b="0" i="0" u="none" strike="noStrike" cap="none">
                <a:solidFill>
                  <a:srgbClr val="888888"/>
                </a:solidFill>
                <a:latin typeface="Calibri"/>
                <a:ea typeface="Calibri"/>
                <a:cs typeface="Calibri"/>
                <a:sym typeface="Calibri"/>
              </a:defRPr>
            </a:lvl3pPr>
            <a:lvl4pPr marL="1371600" marR="0" lvl="3"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4pPr>
            <a:lvl5pPr marL="1828800" marR="0" lvl="4"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5pPr>
            <a:lvl6pPr marL="2286000" marR="0" lvl="5"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6pPr>
            <a:lvl7pPr marL="2743200" marR="0" lvl="6"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7pPr>
            <a:lvl8pPr marL="3200400" marR="0" lvl="7"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8pPr>
            <a:lvl9pPr marL="3657600" marR="0" lvl="8"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4" name="Shape 14"/>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15" name="Shape 1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16" name="Shape 16"/>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lvl="0" algn="ctr" rtl="0">
              <a:spcBef>
                <a:spcPts val="0"/>
              </a:spcBef>
              <a:buClr>
                <a:schemeClr val="dk1"/>
              </a:buClr>
              <a:buFont typeface="Calibri"/>
              <a:buNone/>
              <a:defRPr sz="4400">
                <a:solidFill>
                  <a:schemeClr val="dk1"/>
                </a:solidFill>
                <a:latin typeface="Calibri"/>
                <a:ea typeface="Calibri"/>
                <a:cs typeface="Calibri"/>
                <a:sym typeface="Calibri"/>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70" name="Shape 70"/>
          <p:cNvSpPr txBox="1">
            <a:spLocks noGrp="1"/>
          </p:cNvSpPr>
          <p:nvPr>
            <p:ph type="body" idx="1"/>
          </p:nvPr>
        </p:nvSpPr>
        <p:spPr>
          <a:xfrm rot="5400000">
            <a:off x="2309018" y="-251618"/>
            <a:ext cx="4525963" cy="8229600"/>
          </a:xfrm>
          <a:prstGeom prst="rect">
            <a:avLst/>
          </a:prstGeom>
          <a:noFill/>
          <a:ln>
            <a:noFill/>
          </a:ln>
        </p:spPr>
        <p:txBody>
          <a:bodyPr lIns="91425" tIns="91425" rIns="91425" bIns="91425" anchor="t" anchorCtr="0"/>
          <a:lstStyle>
            <a:lvl1pPr marL="342900" lvl="0" indent="-13970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lvl="1" indent="-10795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lvl="2" indent="-76200"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lvl="3" indent="-1016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lvl="4" indent="-1016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lvl="5"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lvl="6"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lvl="7"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lvl="8"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4"/>
        <p:cNvGrpSpPr/>
        <p:nvPr/>
      </p:nvGrpSpPr>
      <p:grpSpPr>
        <a:xfrm>
          <a:off x="0" y="0"/>
          <a:ext cx="0" cy="0"/>
          <a:chOff x="0" y="0"/>
          <a:chExt cx="0" cy="0"/>
        </a:xfrm>
      </p:grpSpPr>
      <p:sp>
        <p:nvSpPr>
          <p:cNvPr id="75" name="Shape 75"/>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ctr" anchorCtr="0"/>
          <a:lstStyle>
            <a:lvl1pPr lvl="0" algn="ctr" rtl="0">
              <a:spcBef>
                <a:spcPts val="0"/>
              </a:spcBef>
              <a:buClr>
                <a:schemeClr val="dk1"/>
              </a:buClr>
              <a:buFont typeface="Calibri"/>
              <a:buNone/>
              <a:defRPr sz="4400">
                <a:solidFill>
                  <a:schemeClr val="dk1"/>
                </a:solidFill>
                <a:latin typeface="Calibri"/>
                <a:ea typeface="Calibri"/>
                <a:cs typeface="Calibri"/>
                <a:sym typeface="Calibri"/>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76" name="Shape 76"/>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marL="342900" lvl="0" indent="-13970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lvl="1" indent="-10795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lvl="2" indent="-76200"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lvl="3" indent="-1016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lvl="4" indent="-1016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lvl="5"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lvl="6"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lvl="7"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lvl="8"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77" name="Shape 7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86"/>
        <p:cNvGrpSpPr/>
        <p:nvPr/>
      </p:nvGrpSpPr>
      <p:grpSpPr>
        <a:xfrm>
          <a:off x="0" y="0"/>
          <a:ext cx="0" cy="0"/>
          <a:chOff x="0" y="0"/>
          <a:chExt cx="0" cy="0"/>
        </a:xfrm>
      </p:grpSpPr>
      <p:sp>
        <p:nvSpPr>
          <p:cNvPr id="87" name="Shape 87"/>
          <p:cNvSpPr txBox="1">
            <a:spLocks noGrp="1"/>
          </p:cNvSpPr>
          <p:nvPr>
            <p:ph type="ctrTitle"/>
          </p:nvPr>
        </p:nvSpPr>
        <p:spPr>
          <a:xfrm>
            <a:off x="685800" y="2130425"/>
            <a:ext cx="7772400" cy="1470024"/>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8" name="Shape 88"/>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lvl="0" indent="0" algn="ctr" rtl="0">
              <a:spcBef>
                <a:spcPts val="640"/>
              </a:spcBef>
              <a:buClr>
                <a:srgbClr val="888888"/>
              </a:buClr>
              <a:buFont typeface="Arial"/>
              <a:buNone/>
              <a:defRPr sz="3200" b="0" i="0" u="none" strike="noStrike" cap="none">
                <a:solidFill>
                  <a:srgbClr val="888888"/>
                </a:solidFill>
                <a:latin typeface="Calibri"/>
                <a:ea typeface="Calibri"/>
                <a:cs typeface="Calibri"/>
                <a:sym typeface="Calibri"/>
              </a:defRPr>
            </a:lvl1pPr>
            <a:lvl2pPr marL="457200" marR="0" lvl="1" indent="0" algn="ctr" rtl="0">
              <a:spcBef>
                <a:spcPts val="560"/>
              </a:spcBef>
              <a:buClr>
                <a:srgbClr val="888888"/>
              </a:buClr>
              <a:buFont typeface="Arial"/>
              <a:buNone/>
              <a:defRPr sz="2800" b="0" i="0" u="none" strike="noStrike" cap="none">
                <a:solidFill>
                  <a:srgbClr val="888888"/>
                </a:solidFill>
                <a:latin typeface="Calibri"/>
                <a:ea typeface="Calibri"/>
                <a:cs typeface="Calibri"/>
                <a:sym typeface="Calibri"/>
              </a:defRPr>
            </a:lvl2pPr>
            <a:lvl3pPr marL="914400" marR="0" lvl="2" indent="0" algn="ctr" rtl="0">
              <a:spcBef>
                <a:spcPts val="480"/>
              </a:spcBef>
              <a:buClr>
                <a:srgbClr val="888888"/>
              </a:buClr>
              <a:buFont typeface="Arial"/>
              <a:buNone/>
              <a:defRPr sz="2400" b="0" i="0" u="none" strike="noStrike" cap="none">
                <a:solidFill>
                  <a:srgbClr val="888888"/>
                </a:solidFill>
                <a:latin typeface="Calibri"/>
                <a:ea typeface="Calibri"/>
                <a:cs typeface="Calibri"/>
                <a:sym typeface="Calibri"/>
              </a:defRPr>
            </a:lvl3pPr>
            <a:lvl4pPr marL="1371600" marR="0" lvl="3"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4pPr>
            <a:lvl5pPr marL="1828800" marR="0" lvl="4"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5pPr>
            <a:lvl6pPr marL="2286000" marR="0" lvl="5"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6pPr>
            <a:lvl7pPr marL="2743200" marR="0" lvl="6"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7pPr>
            <a:lvl8pPr marL="3200400" marR="0" lvl="7"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8pPr>
            <a:lvl9pPr marL="3657600" marR="0" lvl="8"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89" name="Shape 89"/>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0" name="Shape 90"/>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1" name="Shape 91"/>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92"/>
        <p:cNvGrpSpPr/>
        <p:nvPr/>
      </p:nvGrpSpPr>
      <p:grpSpPr>
        <a:xfrm>
          <a:off x="0" y="0"/>
          <a:ext cx="0" cy="0"/>
          <a:chOff x="0" y="0"/>
          <a:chExt cx="0" cy="0"/>
        </a:xfrm>
      </p:grpSpPr>
      <p:sp>
        <p:nvSpPr>
          <p:cNvPr id="93" name="Shape 93"/>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4" name="Shape 94"/>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95" name="Shape 9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6" name="Shape 9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7" name="Shape 9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98"/>
        <p:cNvGrpSpPr/>
        <p:nvPr/>
      </p:nvGrpSpPr>
      <p:grpSpPr>
        <a:xfrm>
          <a:off x="0" y="0"/>
          <a:ext cx="0" cy="0"/>
          <a:chOff x="0" y="0"/>
          <a:chExt cx="0" cy="0"/>
        </a:xfrm>
      </p:grpSpPr>
      <p:sp>
        <p:nvSpPr>
          <p:cNvPr id="99" name="Shape 99"/>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4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00" name="Shape 100"/>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marR="0" lvl="0" indent="0" algn="l"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1pPr>
            <a:lvl2pPr marL="457200" marR="0" lvl="1" indent="0" algn="l" rtl="0">
              <a:spcBef>
                <a:spcPts val="360"/>
              </a:spcBef>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101" name="Shape 10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2" name="Shape 10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3" name="Shape 10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04"/>
        <p:cNvGrpSpPr/>
        <p:nvPr/>
      </p:nvGrpSpPr>
      <p:grpSpPr>
        <a:xfrm>
          <a:off x="0" y="0"/>
          <a:ext cx="0" cy="0"/>
          <a:chOff x="0" y="0"/>
          <a:chExt cx="0" cy="0"/>
        </a:xfrm>
      </p:grpSpPr>
      <p:sp>
        <p:nvSpPr>
          <p:cNvPr id="105" name="Shape 105"/>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06" name="Shape 106"/>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7" name="Shape 107"/>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8" name="Shape 10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9" name="Shape 10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10" name="Shape 11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111"/>
        <p:cNvGrpSpPr/>
        <p:nvPr/>
      </p:nvGrpSpPr>
      <p:grpSpPr>
        <a:xfrm>
          <a:off x="0" y="0"/>
          <a:ext cx="0" cy="0"/>
          <a:chOff x="0" y="0"/>
          <a:chExt cx="0" cy="0"/>
        </a:xfrm>
      </p:grpSpPr>
      <p:sp>
        <p:nvSpPr>
          <p:cNvPr id="112" name="Shape 112"/>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3" name="Shape 113"/>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14" name="Shape 114"/>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115" name="Shape 115"/>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16" name="Shape 116"/>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117" name="Shape 11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18" name="Shape 11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19" name="Shape 11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20"/>
        <p:cNvGrpSpPr/>
        <p:nvPr/>
      </p:nvGrpSpPr>
      <p:grpSpPr>
        <a:xfrm>
          <a:off x="0" y="0"/>
          <a:ext cx="0" cy="0"/>
          <a:chOff x="0" y="0"/>
          <a:chExt cx="0" cy="0"/>
        </a:xfrm>
      </p:grpSpPr>
      <p:sp>
        <p:nvSpPr>
          <p:cNvPr id="121" name="Shape 121"/>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22" name="Shape 12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3" name="Shape 12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4" name="Shape 12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25"/>
        <p:cNvGrpSpPr/>
        <p:nvPr/>
      </p:nvGrpSpPr>
      <p:grpSpPr>
        <a:xfrm>
          <a:off x="0" y="0"/>
          <a:ext cx="0" cy="0"/>
          <a:chOff x="0" y="0"/>
          <a:chExt cx="0" cy="0"/>
        </a:xfrm>
      </p:grpSpPr>
      <p:sp>
        <p:nvSpPr>
          <p:cNvPr id="126" name="Shape 12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7" name="Shape 12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8" name="Shape 128"/>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129"/>
        <p:cNvGrpSpPr/>
        <p:nvPr/>
      </p:nvGrpSpPr>
      <p:grpSpPr>
        <a:xfrm>
          <a:off x="0" y="0"/>
          <a:ext cx="0" cy="0"/>
          <a:chOff x="0" y="0"/>
          <a:chExt cx="0" cy="0"/>
        </a:xfrm>
      </p:grpSpPr>
      <p:sp>
        <p:nvSpPr>
          <p:cNvPr id="130" name="Shape 130"/>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31" name="Shape 131"/>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32" name="Shape 132"/>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133" name="Shape 133"/>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4" name="Shape 134"/>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5" name="Shape 135"/>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lvl="0" algn="ctr" rtl="0">
              <a:spcBef>
                <a:spcPts val="0"/>
              </a:spcBef>
              <a:buClr>
                <a:schemeClr val="dk1"/>
              </a:buClr>
              <a:buFont typeface="Calibri"/>
              <a:buNone/>
              <a:defRPr sz="4400">
                <a:solidFill>
                  <a:schemeClr val="dk1"/>
                </a:solidFill>
                <a:latin typeface="Calibri"/>
                <a:ea typeface="Calibri"/>
                <a:cs typeface="Calibri"/>
                <a:sym typeface="Calibri"/>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9" name="Shape 19"/>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lvl="0" indent="-13970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lvl="1" indent="-10795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lvl="2" indent="-76200"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lvl="3" indent="-1016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lvl="4" indent="-1016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lvl="5"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lvl="6"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lvl="7"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lvl="8"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20" name="Shape 20"/>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22" name="Shape 22"/>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136"/>
        <p:cNvGrpSpPr/>
        <p:nvPr/>
      </p:nvGrpSpPr>
      <p:grpSpPr>
        <a:xfrm>
          <a:off x="0" y="0"/>
          <a:ext cx="0" cy="0"/>
          <a:chOff x="0" y="0"/>
          <a:chExt cx="0" cy="0"/>
        </a:xfrm>
      </p:grpSpPr>
      <p:sp>
        <p:nvSpPr>
          <p:cNvPr id="137" name="Shape 137"/>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38" name="Shape 138"/>
          <p:cNvSpPr>
            <a:spLocks noGrp="1"/>
          </p:cNvSpPr>
          <p:nvPr>
            <p:ph type="pic" idx="2"/>
          </p:nvPr>
        </p:nvSpPr>
        <p:spPr>
          <a:xfrm>
            <a:off x="1792288" y="612775"/>
            <a:ext cx="5486399" cy="4114800"/>
          </a:xfrm>
          <a:prstGeom prst="rect">
            <a:avLst/>
          </a:prstGeom>
          <a:noFill/>
          <a:ln>
            <a:noFill/>
          </a:ln>
        </p:spPr>
        <p:txBody>
          <a:bodyPr lIns="91425" tIns="91425" rIns="91425" bIns="91425" anchor="t" anchorCtr="0"/>
          <a:lstStyle>
            <a:lvl1pPr marL="0" marR="0" lvl="0" indent="0" algn="l" rtl="0">
              <a:spcBef>
                <a:spcPts val="64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spcBef>
                <a:spcPts val="56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spcBef>
                <a:spcPts val="48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39" name="Shape 139"/>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140" name="Shape 140"/>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1" name="Shape 141"/>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2" name="Shape 142"/>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43"/>
        <p:cNvGrpSpPr/>
        <p:nvPr/>
      </p:nvGrpSpPr>
      <p:grpSpPr>
        <a:xfrm>
          <a:off x="0" y="0"/>
          <a:ext cx="0" cy="0"/>
          <a:chOff x="0" y="0"/>
          <a:chExt cx="0" cy="0"/>
        </a:xfrm>
      </p:grpSpPr>
      <p:sp>
        <p:nvSpPr>
          <p:cNvPr id="144" name="Shape 144"/>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45" name="Shape 145"/>
          <p:cNvSpPr txBox="1">
            <a:spLocks noGrp="1"/>
          </p:cNvSpPr>
          <p:nvPr>
            <p:ph type="body" idx="1"/>
          </p:nvPr>
        </p:nvSpPr>
        <p:spPr>
          <a:xfrm rot="5400000">
            <a:off x="2309018" y="-251618"/>
            <a:ext cx="4525963" cy="8229600"/>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6" name="Shape 14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7" name="Shape 14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8" name="Shape 148"/>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51" name="Shape 151"/>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52" name="Shape 15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3" name="Shape 15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4" name="Shape 15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23"/>
        <p:cNvGrpSpPr/>
        <p:nvPr/>
      </p:nvGrpSpPr>
      <p:grpSpPr>
        <a:xfrm>
          <a:off x="0" y="0"/>
          <a:ext cx="0" cy="0"/>
          <a:chOff x="0" y="0"/>
          <a:chExt cx="0" cy="0"/>
        </a:xfrm>
      </p:grpSpPr>
      <p:sp>
        <p:nvSpPr>
          <p:cNvPr id="24" name="Shape 24"/>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lvl="0" algn="l" rtl="0">
              <a:spcBef>
                <a:spcPts val="0"/>
              </a:spcBef>
              <a:defRPr sz="4000" b="1" cap="none"/>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5" name="Shape 25"/>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lvl="0" indent="0" rtl="0">
              <a:spcBef>
                <a:spcPts val="0"/>
              </a:spcBef>
              <a:buClr>
                <a:srgbClr val="888888"/>
              </a:buClr>
              <a:buFont typeface="Calibri"/>
              <a:buNone/>
              <a:defRPr sz="2000">
                <a:solidFill>
                  <a:srgbClr val="888888"/>
                </a:solidFill>
              </a:defRPr>
            </a:lvl1pPr>
            <a:lvl2pPr marL="457200" lvl="1" indent="0" rtl="0">
              <a:spcBef>
                <a:spcPts val="0"/>
              </a:spcBef>
              <a:buClr>
                <a:srgbClr val="888888"/>
              </a:buClr>
              <a:buFont typeface="Calibri"/>
              <a:buNone/>
              <a:defRPr sz="1800">
                <a:solidFill>
                  <a:srgbClr val="888888"/>
                </a:solidFill>
              </a:defRPr>
            </a:lvl2pPr>
            <a:lvl3pPr marL="914400" lvl="2" indent="0" rtl="0">
              <a:spcBef>
                <a:spcPts val="0"/>
              </a:spcBef>
              <a:buClr>
                <a:srgbClr val="888888"/>
              </a:buClr>
              <a:buFont typeface="Calibri"/>
              <a:buNone/>
              <a:defRPr sz="1600">
                <a:solidFill>
                  <a:srgbClr val="888888"/>
                </a:solidFill>
              </a:defRPr>
            </a:lvl3pPr>
            <a:lvl4pPr marL="1371600" lvl="3" indent="0" rtl="0">
              <a:spcBef>
                <a:spcPts val="0"/>
              </a:spcBef>
              <a:buClr>
                <a:srgbClr val="888888"/>
              </a:buClr>
              <a:buFont typeface="Calibri"/>
              <a:buNone/>
              <a:defRPr sz="1400">
                <a:solidFill>
                  <a:srgbClr val="888888"/>
                </a:solidFill>
              </a:defRPr>
            </a:lvl4pPr>
            <a:lvl5pPr marL="1828800" lvl="4" indent="0" rtl="0">
              <a:spcBef>
                <a:spcPts val="0"/>
              </a:spcBef>
              <a:buClr>
                <a:srgbClr val="888888"/>
              </a:buClr>
              <a:buFont typeface="Calibri"/>
              <a:buNone/>
              <a:defRPr sz="1400">
                <a:solidFill>
                  <a:srgbClr val="888888"/>
                </a:solidFill>
              </a:defRPr>
            </a:lvl5pPr>
            <a:lvl6pPr marL="2286000" lvl="5" indent="0" rtl="0">
              <a:spcBef>
                <a:spcPts val="0"/>
              </a:spcBef>
              <a:buClr>
                <a:srgbClr val="888888"/>
              </a:buClr>
              <a:buFont typeface="Calibri"/>
              <a:buNone/>
              <a:defRPr sz="1400">
                <a:solidFill>
                  <a:srgbClr val="888888"/>
                </a:solidFill>
              </a:defRPr>
            </a:lvl6pPr>
            <a:lvl7pPr marL="2743200" lvl="6" indent="0" rtl="0">
              <a:spcBef>
                <a:spcPts val="0"/>
              </a:spcBef>
              <a:buClr>
                <a:srgbClr val="888888"/>
              </a:buClr>
              <a:buFont typeface="Calibri"/>
              <a:buNone/>
              <a:defRPr sz="1400">
                <a:solidFill>
                  <a:srgbClr val="888888"/>
                </a:solidFill>
              </a:defRPr>
            </a:lvl7pPr>
            <a:lvl8pPr marL="3200400" lvl="7" indent="0" rtl="0">
              <a:spcBef>
                <a:spcPts val="0"/>
              </a:spcBef>
              <a:buClr>
                <a:srgbClr val="888888"/>
              </a:buClr>
              <a:buFont typeface="Calibri"/>
              <a:buNone/>
              <a:defRPr sz="1400">
                <a:solidFill>
                  <a:srgbClr val="888888"/>
                </a:solidFill>
              </a:defRPr>
            </a:lvl8pPr>
            <a:lvl9pPr marL="3657600" lvl="8" indent="0" rtl="0">
              <a:spcBef>
                <a:spcPts val="0"/>
              </a:spcBef>
              <a:buClr>
                <a:srgbClr val="888888"/>
              </a:buClr>
              <a:buFont typeface="Calibri"/>
              <a:buNone/>
              <a:defRPr sz="1400">
                <a:solidFill>
                  <a:srgbClr val="888888"/>
                </a:solidFill>
              </a:defRPr>
            </a:lvl9pPr>
          </a:lstStyle>
          <a:p>
            <a:endParaRPr/>
          </a:p>
        </p:txBody>
      </p:sp>
      <p:sp>
        <p:nvSpPr>
          <p:cNvPr id="26" name="Shape 2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28" name="Shape 28"/>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lvl="0" algn="ctr" rtl="0">
              <a:spcBef>
                <a:spcPts val="0"/>
              </a:spcBef>
              <a:buClr>
                <a:schemeClr val="dk1"/>
              </a:buClr>
              <a:buFont typeface="Calibri"/>
              <a:buNone/>
              <a:defRPr sz="4400">
                <a:solidFill>
                  <a:schemeClr val="dk1"/>
                </a:solidFill>
                <a:latin typeface="Calibri"/>
                <a:ea typeface="Calibri"/>
                <a:cs typeface="Calibri"/>
                <a:sym typeface="Calibri"/>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1" name="Shape 31"/>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lvl="0" rtl="0">
              <a:spcBef>
                <a:spcPts val="0"/>
              </a:spcBef>
              <a:defRPr sz="2800"/>
            </a:lvl1pPr>
            <a:lvl2pPr lvl="1" rtl="0">
              <a:spcBef>
                <a:spcPts val="0"/>
              </a:spcBef>
              <a:defRPr sz="2400"/>
            </a:lvl2pPr>
            <a:lvl3pPr lvl="2" rtl="0">
              <a:spcBef>
                <a:spcPts val="0"/>
              </a:spcBef>
              <a:defRPr sz="2000"/>
            </a:lvl3pPr>
            <a:lvl4pPr lvl="3" rtl="0">
              <a:spcBef>
                <a:spcPts val="0"/>
              </a:spcBef>
              <a:defRPr sz="1800"/>
            </a:lvl4pPr>
            <a:lvl5pPr lvl="4" rtl="0">
              <a:spcBef>
                <a:spcPts val="0"/>
              </a:spcBef>
              <a:defRPr sz="1800"/>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32" name="Shape 32"/>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lvl="0" rtl="0">
              <a:spcBef>
                <a:spcPts val="0"/>
              </a:spcBef>
              <a:defRPr sz="2800"/>
            </a:lvl1pPr>
            <a:lvl2pPr lvl="1" rtl="0">
              <a:spcBef>
                <a:spcPts val="0"/>
              </a:spcBef>
              <a:defRPr sz="2400"/>
            </a:lvl2pPr>
            <a:lvl3pPr lvl="2" rtl="0">
              <a:spcBef>
                <a:spcPts val="0"/>
              </a:spcBef>
              <a:defRPr sz="2000"/>
            </a:lvl3pPr>
            <a:lvl4pPr lvl="3" rtl="0">
              <a:spcBef>
                <a:spcPts val="0"/>
              </a:spcBef>
              <a:defRPr sz="1800"/>
            </a:lvl4pPr>
            <a:lvl5pPr lvl="4" rtl="0">
              <a:spcBef>
                <a:spcPts val="0"/>
              </a:spcBef>
              <a:defRPr sz="1800"/>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33" name="Shape 33"/>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34" name="Shape 34"/>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8" name="Shape 38"/>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lvl="0" indent="0" rtl="0">
              <a:spcBef>
                <a:spcPts val="0"/>
              </a:spcBef>
              <a:buFont typeface="Calibri"/>
              <a:buNone/>
              <a:defRPr sz="2400" b="1"/>
            </a:lvl1pPr>
            <a:lvl2pPr marL="457200" lvl="1" indent="0" rtl="0">
              <a:spcBef>
                <a:spcPts val="0"/>
              </a:spcBef>
              <a:buFont typeface="Calibri"/>
              <a:buNone/>
              <a:defRPr sz="2000" b="1"/>
            </a:lvl2pPr>
            <a:lvl3pPr marL="914400" lvl="2" indent="0" rtl="0">
              <a:spcBef>
                <a:spcPts val="0"/>
              </a:spcBef>
              <a:buFont typeface="Calibri"/>
              <a:buNone/>
              <a:defRPr sz="1800" b="1"/>
            </a:lvl3pPr>
            <a:lvl4pPr marL="1371600" lvl="3" indent="0" rtl="0">
              <a:spcBef>
                <a:spcPts val="0"/>
              </a:spcBef>
              <a:buFont typeface="Calibri"/>
              <a:buNone/>
              <a:defRPr sz="1600" b="1"/>
            </a:lvl4pPr>
            <a:lvl5pPr marL="1828800" lvl="4" indent="0" rtl="0">
              <a:spcBef>
                <a:spcPts val="0"/>
              </a:spcBef>
              <a:buFont typeface="Calibri"/>
              <a:buNone/>
              <a:defRPr sz="1600" b="1"/>
            </a:lvl5pPr>
            <a:lvl6pPr marL="2286000" lvl="5" indent="0" rtl="0">
              <a:spcBef>
                <a:spcPts val="0"/>
              </a:spcBef>
              <a:buFont typeface="Calibri"/>
              <a:buNone/>
              <a:defRPr sz="1600" b="1"/>
            </a:lvl6pPr>
            <a:lvl7pPr marL="2743200" lvl="6" indent="0" rtl="0">
              <a:spcBef>
                <a:spcPts val="0"/>
              </a:spcBef>
              <a:buFont typeface="Calibri"/>
              <a:buNone/>
              <a:defRPr sz="1600" b="1"/>
            </a:lvl7pPr>
            <a:lvl8pPr marL="3200400" lvl="7" indent="0" rtl="0">
              <a:spcBef>
                <a:spcPts val="0"/>
              </a:spcBef>
              <a:buFont typeface="Calibri"/>
              <a:buNone/>
              <a:defRPr sz="1600" b="1"/>
            </a:lvl8pPr>
            <a:lvl9pPr marL="3657600" lvl="8" indent="0" rtl="0">
              <a:spcBef>
                <a:spcPts val="0"/>
              </a:spcBef>
              <a:buFont typeface="Calibri"/>
              <a:buNone/>
              <a:defRPr sz="1600" b="1"/>
            </a:lvl9pPr>
          </a:lstStyle>
          <a:p>
            <a:endParaRPr/>
          </a:p>
        </p:txBody>
      </p:sp>
      <p:sp>
        <p:nvSpPr>
          <p:cNvPr id="39" name="Shape 39"/>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40" name="Shape 40"/>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lvl="0" indent="0" rtl="0">
              <a:spcBef>
                <a:spcPts val="0"/>
              </a:spcBef>
              <a:buFont typeface="Calibri"/>
              <a:buNone/>
              <a:defRPr sz="2400" b="1"/>
            </a:lvl1pPr>
            <a:lvl2pPr marL="457200" lvl="1" indent="0" rtl="0">
              <a:spcBef>
                <a:spcPts val="0"/>
              </a:spcBef>
              <a:buFont typeface="Calibri"/>
              <a:buNone/>
              <a:defRPr sz="2000" b="1"/>
            </a:lvl2pPr>
            <a:lvl3pPr marL="914400" lvl="2" indent="0" rtl="0">
              <a:spcBef>
                <a:spcPts val="0"/>
              </a:spcBef>
              <a:buFont typeface="Calibri"/>
              <a:buNone/>
              <a:defRPr sz="1800" b="1"/>
            </a:lvl3pPr>
            <a:lvl4pPr marL="1371600" lvl="3" indent="0" rtl="0">
              <a:spcBef>
                <a:spcPts val="0"/>
              </a:spcBef>
              <a:buFont typeface="Calibri"/>
              <a:buNone/>
              <a:defRPr sz="1600" b="1"/>
            </a:lvl4pPr>
            <a:lvl5pPr marL="1828800" lvl="4" indent="0" rtl="0">
              <a:spcBef>
                <a:spcPts val="0"/>
              </a:spcBef>
              <a:buFont typeface="Calibri"/>
              <a:buNone/>
              <a:defRPr sz="1600" b="1"/>
            </a:lvl5pPr>
            <a:lvl6pPr marL="2286000" lvl="5" indent="0" rtl="0">
              <a:spcBef>
                <a:spcPts val="0"/>
              </a:spcBef>
              <a:buFont typeface="Calibri"/>
              <a:buNone/>
              <a:defRPr sz="1600" b="1"/>
            </a:lvl6pPr>
            <a:lvl7pPr marL="2743200" lvl="6" indent="0" rtl="0">
              <a:spcBef>
                <a:spcPts val="0"/>
              </a:spcBef>
              <a:buFont typeface="Calibri"/>
              <a:buNone/>
              <a:defRPr sz="1600" b="1"/>
            </a:lvl7pPr>
            <a:lvl8pPr marL="3200400" lvl="7" indent="0" rtl="0">
              <a:spcBef>
                <a:spcPts val="0"/>
              </a:spcBef>
              <a:buFont typeface="Calibri"/>
              <a:buNone/>
              <a:defRPr sz="1600" b="1"/>
            </a:lvl8pPr>
            <a:lvl9pPr marL="3657600" lvl="8" indent="0" rtl="0">
              <a:spcBef>
                <a:spcPts val="0"/>
              </a:spcBef>
              <a:buFont typeface="Calibri"/>
              <a:buNone/>
              <a:defRPr sz="1600" b="1"/>
            </a:lvl9pPr>
          </a:lstStyle>
          <a:p>
            <a:endParaRPr/>
          </a:p>
        </p:txBody>
      </p:sp>
      <p:sp>
        <p:nvSpPr>
          <p:cNvPr id="41" name="Shape 41"/>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42" name="Shape 4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lvl="0" algn="ctr" rtl="0">
              <a:spcBef>
                <a:spcPts val="0"/>
              </a:spcBef>
              <a:buClr>
                <a:schemeClr val="dk1"/>
              </a:buClr>
              <a:buFont typeface="Calibri"/>
              <a:buNone/>
              <a:defRPr sz="4400">
                <a:solidFill>
                  <a:schemeClr val="dk1"/>
                </a:solidFill>
                <a:latin typeface="Calibri"/>
                <a:ea typeface="Calibri"/>
                <a:cs typeface="Calibri"/>
                <a:sym typeface="Calibri"/>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7" name="Shape 4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49" name="Shape 4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0"/>
        <p:cNvGrpSpPr/>
        <p:nvPr/>
      </p:nvGrpSpPr>
      <p:grpSpPr>
        <a:xfrm>
          <a:off x="0" y="0"/>
          <a:ext cx="0" cy="0"/>
          <a:chOff x="0" y="0"/>
          <a:chExt cx="0" cy="0"/>
        </a:xfrm>
      </p:grpSpPr>
      <p:sp>
        <p:nvSpPr>
          <p:cNvPr id="51" name="Shape 5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lvl="0" algn="l" rtl="0">
              <a:spcBef>
                <a:spcPts val="0"/>
              </a:spcBef>
              <a:defRPr sz="2000" b="1"/>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6" name="Shape 56"/>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lvl="0" rtl="0">
              <a:spcBef>
                <a:spcPts val="0"/>
              </a:spcBef>
              <a:defRPr sz="3200"/>
            </a:lvl1pPr>
            <a:lvl2pPr lvl="1" rtl="0">
              <a:spcBef>
                <a:spcPts val="0"/>
              </a:spcBef>
              <a:defRPr sz="2800"/>
            </a:lvl2pPr>
            <a:lvl3pPr lvl="2" rtl="0">
              <a:spcBef>
                <a:spcPts val="0"/>
              </a:spcBef>
              <a:defRPr sz="2400"/>
            </a:lvl3pPr>
            <a:lvl4pPr lvl="3" rtl="0">
              <a:spcBef>
                <a:spcPts val="0"/>
              </a:spcBef>
              <a:defRPr sz="2000"/>
            </a:lvl4pPr>
            <a:lvl5pPr lvl="4" rtl="0">
              <a:spcBef>
                <a:spcPts val="0"/>
              </a:spcBef>
              <a:defRPr sz="2000"/>
            </a:lvl5pPr>
            <a:lvl6pPr lvl="5" rtl="0">
              <a:spcBef>
                <a:spcPts val="0"/>
              </a:spcBef>
              <a:defRPr sz="2000"/>
            </a:lvl6pPr>
            <a:lvl7pPr lvl="6" rtl="0">
              <a:spcBef>
                <a:spcPts val="0"/>
              </a:spcBef>
              <a:defRPr sz="2000"/>
            </a:lvl7pPr>
            <a:lvl8pPr lvl="7" rtl="0">
              <a:spcBef>
                <a:spcPts val="0"/>
              </a:spcBef>
              <a:defRPr sz="2000"/>
            </a:lvl8pPr>
            <a:lvl9pPr lvl="8" rtl="0">
              <a:spcBef>
                <a:spcPts val="0"/>
              </a:spcBef>
              <a:defRPr sz="2000"/>
            </a:lvl9pPr>
          </a:lstStyle>
          <a:p>
            <a:endParaRPr/>
          </a:p>
        </p:txBody>
      </p:sp>
      <p:sp>
        <p:nvSpPr>
          <p:cNvPr id="57" name="Shape 57"/>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lvl="0" indent="0" rtl="0">
              <a:spcBef>
                <a:spcPts val="0"/>
              </a:spcBef>
              <a:buFont typeface="Calibri"/>
              <a:buNone/>
              <a:defRPr sz="1400"/>
            </a:lvl1pPr>
            <a:lvl2pPr marL="457200" lvl="1" indent="0" rtl="0">
              <a:spcBef>
                <a:spcPts val="0"/>
              </a:spcBef>
              <a:buFont typeface="Calibri"/>
              <a:buNone/>
              <a:defRPr sz="1200"/>
            </a:lvl2pPr>
            <a:lvl3pPr marL="914400" lvl="2" indent="0" rtl="0">
              <a:spcBef>
                <a:spcPts val="0"/>
              </a:spcBef>
              <a:buFont typeface="Calibri"/>
              <a:buNone/>
              <a:defRPr sz="1000"/>
            </a:lvl3pPr>
            <a:lvl4pPr marL="1371600" lvl="3" indent="0" rtl="0">
              <a:spcBef>
                <a:spcPts val="0"/>
              </a:spcBef>
              <a:buFont typeface="Calibri"/>
              <a:buNone/>
              <a:defRPr sz="900"/>
            </a:lvl4pPr>
            <a:lvl5pPr marL="1828800" lvl="4" indent="0" rtl="0">
              <a:spcBef>
                <a:spcPts val="0"/>
              </a:spcBef>
              <a:buFont typeface="Calibri"/>
              <a:buNone/>
              <a:defRPr sz="900"/>
            </a:lvl5pPr>
            <a:lvl6pPr marL="2286000" lvl="5" indent="0" rtl="0">
              <a:spcBef>
                <a:spcPts val="0"/>
              </a:spcBef>
              <a:buFont typeface="Calibri"/>
              <a:buNone/>
              <a:defRPr sz="900"/>
            </a:lvl6pPr>
            <a:lvl7pPr marL="2743200" lvl="6" indent="0" rtl="0">
              <a:spcBef>
                <a:spcPts val="0"/>
              </a:spcBef>
              <a:buFont typeface="Calibri"/>
              <a:buNone/>
              <a:defRPr sz="900"/>
            </a:lvl7pPr>
            <a:lvl8pPr marL="3200400" lvl="7" indent="0" rtl="0">
              <a:spcBef>
                <a:spcPts val="0"/>
              </a:spcBef>
              <a:buFont typeface="Calibri"/>
              <a:buNone/>
              <a:defRPr sz="900"/>
            </a:lvl8pPr>
            <a:lvl9pPr marL="3657600" lvl="8" indent="0" rtl="0">
              <a:spcBef>
                <a:spcPts val="0"/>
              </a:spcBef>
              <a:buFont typeface="Calibri"/>
              <a:buNone/>
              <a:defRPr sz="900"/>
            </a:lvl9pPr>
          </a:lstStyle>
          <a:p>
            <a:endParaRPr/>
          </a:p>
        </p:txBody>
      </p:sp>
      <p:sp>
        <p:nvSpPr>
          <p:cNvPr id="58" name="Shape 5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lvl="0" algn="l" rtl="0">
              <a:spcBef>
                <a:spcPts val="0"/>
              </a:spcBef>
              <a:defRPr sz="2000" b="1"/>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3" name="Shape 63"/>
          <p:cNvSpPr>
            <a:spLocks noGrp="1"/>
          </p:cNvSpPr>
          <p:nvPr>
            <p:ph type="pic" idx="2"/>
          </p:nvPr>
        </p:nvSpPr>
        <p:spPr>
          <a:xfrm>
            <a:off x="1792288" y="612775"/>
            <a:ext cx="5486399" cy="4114800"/>
          </a:xfrm>
          <a:prstGeom prst="rect">
            <a:avLst/>
          </a:prstGeom>
          <a:noFill/>
          <a:ln>
            <a:noFill/>
          </a:ln>
        </p:spPr>
        <p:txBody>
          <a:bodyPr lIns="91425" tIns="91425" rIns="91425" bIns="91425" anchor="ctr" anchorCtr="0"/>
          <a:lstStyle>
            <a:lvl1pPr marL="0" marR="0" lvl="0" indent="0" algn="l" rtl="0">
              <a:spcBef>
                <a:spcPts val="0"/>
              </a:spcBef>
              <a:buClr>
                <a:srgbClr val="888888"/>
              </a:buClr>
              <a:buFont typeface="Calibri"/>
              <a:buNone/>
              <a:defRPr sz="3200" b="0" i="0" u="none" strike="noStrike" cap="none">
                <a:solidFill>
                  <a:srgbClr val="888888"/>
                </a:solidFill>
                <a:latin typeface="Calibri"/>
                <a:ea typeface="Calibri"/>
                <a:cs typeface="Calibri"/>
                <a:sym typeface="Calibri"/>
              </a:defRPr>
            </a:lvl1pPr>
            <a:lvl2pPr marL="457200" marR="0" lvl="1" indent="0" algn="l" rtl="0">
              <a:spcBef>
                <a:spcPts val="0"/>
              </a:spcBef>
              <a:buClr>
                <a:schemeClr val="dk1"/>
              </a:buClr>
              <a:buFont typeface="Calibri"/>
              <a:buNone/>
              <a:defRPr sz="2800" b="0" i="0" u="none" strike="noStrike" cap="none">
                <a:solidFill>
                  <a:schemeClr val="dk1"/>
                </a:solidFill>
                <a:latin typeface="Calibri"/>
                <a:ea typeface="Calibri"/>
                <a:cs typeface="Calibri"/>
                <a:sym typeface="Calibri"/>
              </a:defRPr>
            </a:lvl2pPr>
            <a:lvl3pPr marL="914400" marR="0" lvl="2" indent="0" algn="l" rtl="0">
              <a:spcBef>
                <a:spcPts val="0"/>
              </a:spcBef>
              <a:buClr>
                <a:schemeClr val="dk1"/>
              </a:buClr>
              <a:buFont typeface="Calibri"/>
              <a:buNone/>
              <a:defRPr sz="2400" b="0" i="0" u="none" strike="noStrike" cap="none">
                <a:solidFill>
                  <a:schemeClr val="dk1"/>
                </a:solidFill>
                <a:latin typeface="Calibri"/>
                <a:ea typeface="Calibri"/>
                <a:cs typeface="Calibri"/>
                <a:sym typeface="Calibri"/>
              </a:defRPr>
            </a:lvl3pPr>
            <a:lvl4pPr marL="1371600" marR="0" lvl="3" indent="0" algn="l" rtl="0">
              <a:spcBef>
                <a:spcPts val="0"/>
              </a:spcBef>
              <a:buClr>
                <a:schemeClr val="dk1"/>
              </a:buClr>
              <a:buFont typeface="Calibri"/>
              <a:buNone/>
              <a:defRPr sz="2000" b="0" i="0" u="none" strike="noStrike" cap="none">
                <a:solidFill>
                  <a:schemeClr val="dk1"/>
                </a:solidFill>
                <a:latin typeface="Calibri"/>
                <a:ea typeface="Calibri"/>
                <a:cs typeface="Calibri"/>
                <a:sym typeface="Calibri"/>
              </a:defRPr>
            </a:lvl4pPr>
            <a:lvl5pPr marL="1828800" marR="0" lvl="4" indent="0" algn="l" rtl="0">
              <a:spcBef>
                <a:spcPts val="0"/>
              </a:spcBef>
              <a:buClr>
                <a:schemeClr val="dk1"/>
              </a:buClr>
              <a:buFont typeface="Calibri"/>
              <a:buNone/>
              <a:defRPr sz="2000" b="0" i="0" u="none" strike="noStrike" cap="none">
                <a:solidFill>
                  <a:schemeClr val="dk1"/>
                </a:solidFill>
                <a:latin typeface="Calibri"/>
                <a:ea typeface="Calibri"/>
                <a:cs typeface="Calibri"/>
                <a:sym typeface="Calibri"/>
              </a:defRPr>
            </a:lvl5pPr>
            <a:lvl6pPr marL="2286000" marR="0" lvl="5" indent="0" algn="l" rtl="0">
              <a:spcBef>
                <a:spcPts val="0"/>
              </a:spcBef>
              <a:buClr>
                <a:schemeClr val="dk1"/>
              </a:buClr>
              <a:buFont typeface="Calibri"/>
              <a:buNone/>
              <a:defRPr sz="2000" b="0" i="0" u="none" strike="noStrike" cap="none">
                <a:solidFill>
                  <a:schemeClr val="dk1"/>
                </a:solidFill>
                <a:latin typeface="Calibri"/>
                <a:ea typeface="Calibri"/>
                <a:cs typeface="Calibri"/>
                <a:sym typeface="Calibri"/>
              </a:defRPr>
            </a:lvl6pPr>
            <a:lvl7pPr marL="2743200" marR="0" lvl="6" indent="0" algn="l" rtl="0">
              <a:spcBef>
                <a:spcPts val="0"/>
              </a:spcBef>
              <a:buClr>
                <a:schemeClr val="dk1"/>
              </a:buClr>
              <a:buFont typeface="Calibri"/>
              <a:buNone/>
              <a:defRPr sz="2000" b="0" i="0" u="none" strike="noStrike" cap="none">
                <a:solidFill>
                  <a:schemeClr val="dk1"/>
                </a:solidFill>
                <a:latin typeface="Calibri"/>
                <a:ea typeface="Calibri"/>
                <a:cs typeface="Calibri"/>
                <a:sym typeface="Calibri"/>
              </a:defRPr>
            </a:lvl7pPr>
            <a:lvl8pPr marL="3200400" marR="0" lvl="7" indent="0" algn="l" rtl="0">
              <a:spcBef>
                <a:spcPts val="0"/>
              </a:spcBef>
              <a:buClr>
                <a:schemeClr val="dk1"/>
              </a:buClr>
              <a:buFont typeface="Calibri"/>
              <a:buNone/>
              <a:defRPr sz="2000" b="0" i="0" u="none" strike="noStrike" cap="none">
                <a:solidFill>
                  <a:schemeClr val="dk1"/>
                </a:solidFill>
                <a:latin typeface="Calibri"/>
                <a:ea typeface="Calibri"/>
                <a:cs typeface="Calibri"/>
                <a:sym typeface="Calibri"/>
              </a:defRPr>
            </a:lvl8pPr>
            <a:lvl9pPr marL="3657600" marR="0" lvl="8" indent="0" algn="l" rtl="0">
              <a:spcBef>
                <a:spcPts val="0"/>
              </a:spcBef>
              <a:buClr>
                <a:schemeClr val="dk1"/>
              </a:buClr>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lvl="0" indent="0" rtl="0">
              <a:spcBef>
                <a:spcPts val="0"/>
              </a:spcBef>
              <a:buFont typeface="Calibri"/>
              <a:buNone/>
              <a:defRPr sz="1400"/>
            </a:lvl1pPr>
            <a:lvl2pPr marL="457200" lvl="1" indent="0" rtl="0">
              <a:spcBef>
                <a:spcPts val="0"/>
              </a:spcBef>
              <a:buFont typeface="Calibri"/>
              <a:buNone/>
              <a:defRPr sz="1200"/>
            </a:lvl2pPr>
            <a:lvl3pPr marL="914400" lvl="2" indent="0" rtl="0">
              <a:spcBef>
                <a:spcPts val="0"/>
              </a:spcBef>
              <a:buFont typeface="Calibri"/>
              <a:buNone/>
              <a:defRPr sz="1000"/>
            </a:lvl3pPr>
            <a:lvl4pPr marL="1371600" lvl="3" indent="0" rtl="0">
              <a:spcBef>
                <a:spcPts val="0"/>
              </a:spcBef>
              <a:buFont typeface="Calibri"/>
              <a:buNone/>
              <a:defRPr sz="900"/>
            </a:lvl4pPr>
            <a:lvl5pPr marL="1828800" lvl="4" indent="0" rtl="0">
              <a:spcBef>
                <a:spcPts val="0"/>
              </a:spcBef>
              <a:buFont typeface="Calibri"/>
              <a:buNone/>
              <a:defRPr sz="900"/>
            </a:lvl5pPr>
            <a:lvl6pPr marL="2286000" lvl="5" indent="0" rtl="0">
              <a:spcBef>
                <a:spcPts val="0"/>
              </a:spcBef>
              <a:buFont typeface="Calibri"/>
              <a:buNone/>
              <a:defRPr sz="900"/>
            </a:lvl6pPr>
            <a:lvl7pPr marL="2743200" lvl="6" indent="0" rtl="0">
              <a:spcBef>
                <a:spcPts val="0"/>
              </a:spcBef>
              <a:buFont typeface="Calibri"/>
              <a:buNone/>
              <a:defRPr sz="900"/>
            </a:lvl7pPr>
            <a:lvl8pPr marL="3200400" lvl="7" indent="0" rtl="0">
              <a:spcBef>
                <a:spcPts val="0"/>
              </a:spcBef>
              <a:buFont typeface="Calibri"/>
              <a:buNone/>
              <a:defRPr sz="900"/>
            </a:lvl8pPr>
            <a:lvl9pPr marL="3657600" lvl="8" indent="0" rtl="0">
              <a:spcBef>
                <a:spcPts val="0"/>
              </a:spcBef>
              <a:buFont typeface="Calibri"/>
              <a:buNone/>
              <a:defRPr sz="900"/>
            </a:lvl9pPr>
          </a:lstStyle>
          <a:p>
            <a:endParaRPr/>
          </a:p>
        </p:txBody>
      </p:sp>
      <p:sp>
        <p:nvSpPr>
          <p:cNvPr id="65" name="Shape 6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marL="0" marR="0" lvl="1" indent="0" algn="l" rtl="0">
              <a:spcBef>
                <a:spcPts val="0"/>
              </a:spcBef>
              <a:defRPr/>
            </a:lvl2pPr>
            <a:lvl3pPr marL="0" marR="0" lvl="2" indent="0" algn="l" rtl="0">
              <a:spcBef>
                <a:spcPts val="0"/>
              </a:spcBef>
              <a:defRPr/>
            </a:lvl3pPr>
            <a:lvl4pPr marL="0" marR="0" lvl="3" indent="0" algn="l" rtl="0">
              <a:spcBef>
                <a:spcPts val="0"/>
              </a:spcBef>
              <a:defRPr/>
            </a:lvl4pPr>
            <a:lvl5pPr marL="0" marR="0" lvl="4" indent="0" algn="l" rtl="0">
              <a:spcBef>
                <a:spcPts val="0"/>
              </a:spcBef>
              <a:defRPr/>
            </a:lvl5pPr>
            <a:lvl6pPr marL="0" marR="0" lvl="5" indent="0" algn="l" rtl="0">
              <a:spcBef>
                <a:spcPts val="0"/>
              </a:spcBef>
              <a:defRPr/>
            </a:lvl6pPr>
            <a:lvl7pPr marL="0" marR="0" lvl="6" indent="0" algn="l" rtl="0">
              <a:spcBef>
                <a:spcPts val="0"/>
              </a:spcBef>
              <a:defRPr/>
            </a:lvl7pPr>
            <a:lvl8pPr marL="0" marR="0" lvl="7" indent="0" algn="l" rtl="0">
              <a:spcBef>
                <a:spcPts val="0"/>
              </a:spcBef>
              <a:defRPr/>
            </a:lvl8pPr>
            <a:lvl9pPr marL="0" marR="0" lvl="8" indent="0" algn="l" rtl="0">
              <a:spcBef>
                <a:spcPts val="0"/>
              </a:spcBef>
              <a:defRPr/>
            </a:lvl9pPr>
          </a:lstStyle>
          <a:p>
            <a:endParaRPr/>
          </a:p>
        </p:txBody>
      </p:sp>
      <p:sp>
        <p:nvSpPr>
          <p:cNvPr id="7" name="Shape 7"/>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9" name="Shape 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defRPr sz="1200" b="0" i="0" u="none" strike="noStrike" cap="none">
                <a:solidFill>
                  <a:srgbClr val="888888"/>
                </a:solidFill>
                <a:latin typeface="Calibri"/>
                <a:ea typeface="Calibri"/>
                <a:cs typeface="Calibri"/>
                <a:sym typeface="Calibri"/>
              </a:defRPr>
            </a:lvl1pPr>
            <a:lvl2pPr marL="457200" marR="0" lvl="1" indent="0" algn="l" rtl="0">
              <a:spcBef>
                <a:spcPts val="0"/>
              </a:spcBef>
              <a:defRPr sz="1800" b="0" i="0" u="none" strike="noStrike" cap="none">
                <a:solidFill>
                  <a:schemeClr val="dk1"/>
                </a:solidFill>
                <a:latin typeface="Calibri"/>
                <a:ea typeface="Calibri"/>
                <a:cs typeface="Calibri"/>
                <a:sym typeface="Calibri"/>
              </a:defRPr>
            </a:lvl2pPr>
            <a:lvl3pPr marL="914400" marR="0" lvl="2" indent="0" algn="l" rtl="0">
              <a:spcBef>
                <a:spcPts val="0"/>
              </a:spcBef>
              <a:defRPr sz="1800" b="0" i="0" u="none" strike="noStrike" cap="none">
                <a:solidFill>
                  <a:schemeClr val="dk1"/>
                </a:solidFill>
                <a:latin typeface="Calibri"/>
                <a:ea typeface="Calibri"/>
                <a:cs typeface="Calibri"/>
                <a:sym typeface="Calibri"/>
              </a:defRPr>
            </a:lvl3pPr>
            <a:lvl4pPr marL="1371600" marR="0" lvl="3" indent="0" algn="l" rtl="0">
              <a:spcBef>
                <a:spcPts val="0"/>
              </a:spcBef>
              <a:defRPr sz="1800" b="0" i="0" u="none" strike="noStrike" cap="none">
                <a:solidFill>
                  <a:schemeClr val="dk1"/>
                </a:solidFill>
                <a:latin typeface="Calibri"/>
                <a:ea typeface="Calibri"/>
                <a:cs typeface="Calibri"/>
                <a:sym typeface="Calibri"/>
              </a:defRPr>
            </a:lvl4pPr>
            <a:lvl5pPr marL="1828800" marR="0" lvl="4" indent="0" algn="l" rtl="0">
              <a:spcBef>
                <a:spcPts val="0"/>
              </a:spcBef>
              <a:defRPr sz="1800" b="0" i="0" u="none" strike="noStrike" cap="none">
                <a:solidFill>
                  <a:schemeClr val="dk1"/>
                </a:solidFill>
                <a:latin typeface="Calibri"/>
                <a:ea typeface="Calibri"/>
                <a:cs typeface="Calibri"/>
                <a:sym typeface="Calibri"/>
              </a:defRPr>
            </a:lvl5pPr>
            <a:lvl6pPr marL="2286000" marR="0" lvl="5" indent="0" algn="l" rtl="0">
              <a:spcBef>
                <a:spcPts val="0"/>
              </a:spcBef>
              <a:defRPr sz="1800" b="0" i="0" u="none" strike="noStrike" cap="none">
                <a:solidFill>
                  <a:schemeClr val="dk1"/>
                </a:solidFill>
                <a:latin typeface="Calibri"/>
                <a:ea typeface="Calibri"/>
                <a:cs typeface="Calibri"/>
                <a:sym typeface="Calibri"/>
              </a:defRPr>
            </a:lvl6pPr>
            <a:lvl7pPr marL="2743200" marR="0" lvl="6" indent="0" algn="l" rtl="0">
              <a:spcBef>
                <a:spcPts val="0"/>
              </a:spcBef>
              <a:defRPr sz="1800" b="0" i="0" u="none" strike="noStrike" cap="none">
                <a:solidFill>
                  <a:schemeClr val="dk1"/>
                </a:solidFill>
                <a:latin typeface="Calibri"/>
                <a:ea typeface="Calibri"/>
                <a:cs typeface="Calibri"/>
                <a:sym typeface="Calibri"/>
              </a:defRPr>
            </a:lvl7pPr>
            <a:lvl8pPr marL="3200400" marR="0" lvl="7" indent="0" algn="l" rtl="0">
              <a:spcBef>
                <a:spcPts val="0"/>
              </a:spcBef>
              <a:defRPr sz="1800" b="0" i="0" u="none" strike="noStrike" cap="none">
                <a:solidFill>
                  <a:schemeClr val="dk1"/>
                </a:solidFill>
                <a:latin typeface="Calibri"/>
                <a:ea typeface="Calibri"/>
                <a:cs typeface="Calibri"/>
                <a:sym typeface="Calibri"/>
              </a:defRPr>
            </a:lvl8pPr>
            <a:lvl9pPr marL="3657600" marR="0" lvl="8" indent="0" algn="l" rtl="0">
              <a:spcBef>
                <a:spcPts val="0"/>
              </a:spcBef>
              <a:defRPr sz="1800" b="0" i="0" u="none" strike="noStrike" cap="none">
                <a:solidFill>
                  <a:schemeClr val="dk1"/>
                </a:solidFill>
                <a:latin typeface="Calibri"/>
                <a:ea typeface="Calibri"/>
                <a:cs typeface="Calibri"/>
                <a:sym typeface="Calibri"/>
              </a:defRPr>
            </a:lvl9pPr>
          </a:lstStyle>
          <a:p>
            <a:endParaRPr/>
          </a:p>
        </p:txBody>
      </p:sp>
      <p:sp>
        <p:nvSpPr>
          <p:cNvPr id="10" name="Shape 1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0"/>
        <p:cNvGrpSpPr/>
        <p:nvPr/>
      </p:nvGrpSpPr>
      <p:grpSpPr>
        <a:xfrm>
          <a:off x="0" y="0"/>
          <a:ext cx="0" cy="0"/>
          <a:chOff x="0" y="0"/>
          <a:chExt cx="0" cy="0"/>
        </a:xfrm>
      </p:grpSpPr>
      <p:sp>
        <p:nvSpPr>
          <p:cNvPr id="81" name="Shape 81"/>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2" name="Shape 82"/>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4" name="Shape 84"/>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5" name="Shape 85"/>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6.jp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25.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1.jpg"/><Relationship Id="rId7" Type="http://schemas.openxmlformats.org/officeDocument/2006/relationships/image" Target="../media/image22.jp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9.jp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Shape 159"/>
          <p:cNvSpPr txBox="1">
            <a:spLocks noGrp="1"/>
          </p:cNvSpPr>
          <p:nvPr>
            <p:ph type="ctrTitle"/>
          </p:nvPr>
        </p:nvSpPr>
        <p:spPr>
          <a:xfrm>
            <a:off x="685800" y="2130425"/>
            <a:ext cx="7772400" cy="1470024"/>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160" name="Shape 160"/>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161" name="Shape 161"/>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162" name="Shape 162"/>
          <p:cNvSpPr txBox="1"/>
          <p:nvPr/>
        </p:nvSpPr>
        <p:spPr>
          <a:xfrm>
            <a:off x="1633800" y="1477050"/>
            <a:ext cx="6138600" cy="2123399"/>
          </a:xfrm>
          <a:prstGeom prst="rect">
            <a:avLst/>
          </a:prstGeom>
          <a:noFill/>
          <a:ln>
            <a:noFill/>
          </a:ln>
        </p:spPr>
        <p:txBody>
          <a:bodyPr lIns="91425" tIns="91425" rIns="91425" bIns="91425" anchor="t" anchorCtr="0">
            <a:noAutofit/>
          </a:bodyPr>
          <a:lstStyle/>
          <a:p>
            <a:pPr lvl="0" algn="ctr" rtl="0">
              <a:spcBef>
                <a:spcPts val="0"/>
              </a:spcBef>
              <a:buNone/>
            </a:pPr>
            <a:r>
              <a:rPr lang="en-US" sz="2600" b="1">
                <a:latin typeface="Calibri"/>
                <a:ea typeface="Calibri"/>
                <a:cs typeface="Calibri"/>
                <a:sym typeface="Calibri"/>
              </a:rPr>
              <a:t>Research and Creative Activities Forum</a:t>
            </a:r>
          </a:p>
          <a:p>
            <a:pPr lvl="0" algn="ctr" rtl="0">
              <a:spcBef>
                <a:spcPts val="0"/>
              </a:spcBef>
              <a:buNone/>
            </a:pPr>
            <a:endParaRPr sz="2600" b="1">
              <a:latin typeface="Calibri"/>
              <a:ea typeface="Calibri"/>
              <a:cs typeface="Calibri"/>
              <a:sym typeface="Calibri"/>
            </a:endParaRPr>
          </a:p>
          <a:p>
            <a:pPr lvl="0" algn="ctr" rtl="0">
              <a:spcBef>
                <a:spcPts val="0"/>
              </a:spcBef>
              <a:buNone/>
            </a:pPr>
            <a:r>
              <a:rPr lang="en-US" sz="2600" b="1">
                <a:latin typeface="Calibri"/>
                <a:ea typeface="Calibri"/>
                <a:cs typeface="Calibri"/>
                <a:sym typeface="Calibri"/>
              </a:rPr>
              <a:t>Spring Professional Development Day</a:t>
            </a:r>
          </a:p>
          <a:p>
            <a:pPr lvl="0" algn="ctr">
              <a:spcBef>
                <a:spcPts val="0"/>
              </a:spcBef>
              <a:buNone/>
            </a:pPr>
            <a:r>
              <a:rPr lang="en-US" sz="2600" b="1">
                <a:latin typeface="Calibri"/>
                <a:ea typeface="Calibri"/>
                <a:cs typeface="Calibri"/>
                <a:sym typeface="Calibri"/>
              </a:rPr>
              <a:t>February 5, 2016</a:t>
            </a:r>
          </a:p>
        </p:txBody>
      </p:sp>
      <p:sp>
        <p:nvSpPr>
          <p:cNvPr id="163" name="Shape 163"/>
          <p:cNvSpPr txBox="1"/>
          <p:nvPr/>
        </p:nvSpPr>
        <p:spPr>
          <a:xfrm>
            <a:off x="1112625" y="4402550"/>
            <a:ext cx="7068900" cy="1381199"/>
          </a:xfrm>
          <a:prstGeom prst="rect">
            <a:avLst/>
          </a:prstGeom>
          <a:noFill/>
          <a:ln>
            <a:noFill/>
          </a:ln>
        </p:spPr>
        <p:txBody>
          <a:bodyPr lIns="91425" tIns="91425" rIns="91425" bIns="91425" anchor="t" anchorCtr="0">
            <a:noAutofit/>
          </a:bodyPr>
          <a:lstStyle/>
          <a:p>
            <a:pPr lvl="0" rtl="0">
              <a:lnSpc>
                <a:spcPct val="115000"/>
              </a:lnSpc>
              <a:spcBef>
                <a:spcPts val="0"/>
              </a:spcBef>
              <a:buNone/>
            </a:pPr>
            <a:r>
              <a:rPr lang="en-US" sz="1600" dirty="0">
                <a:latin typeface="Calibri"/>
                <a:ea typeface="Calibri"/>
                <a:cs typeface="Calibri"/>
                <a:sym typeface="Calibri"/>
              </a:rPr>
              <a:t>Moderator:	</a:t>
            </a:r>
            <a:r>
              <a:rPr lang="en-US" sz="1600" dirty="0" smtClean="0">
                <a:latin typeface="Calibri"/>
                <a:ea typeface="Calibri"/>
                <a:cs typeface="Calibri"/>
                <a:sym typeface="Calibri"/>
              </a:rPr>
              <a:t>	Judith </a:t>
            </a:r>
            <a:r>
              <a:rPr lang="en-US" sz="1600" dirty="0">
                <a:latin typeface="Calibri"/>
                <a:ea typeface="Calibri"/>
                <a:cs typeface="Calibri"/>
                <a:sym typeface="Calibri"/>
              </a:rPr>
              <a:t>M. Horowitz, Ph.D.</a:t>
            </a:r>
          </a:p>
          <a:p>
            <a:pPr lvl="0" rtl="0">
              <a:lnSpc>
                <a:spcPct val="115000"/>
              </a:lnSpc>
              <a:spcBef>
                <a:spcPts val="0"/>
              </a:spcBef>
              <a:buNone/>
            </a:pPr>
            <a:r>
              <a:rPr lang="en-US" sz="1600" dirty="0">
                <a:latin typeface="Calibri"/>
                <a:ea typeface="Calibri"/>
                <a:cs typeface="Calibri"/>
                <a:sym typeface="Calibri"/>
              </a:rPr>
              <a:t>			Associate Provost, Graduate Studies, </a:t>
            </a:r>
            <a:r>
              <a:rPr lang="en-US" sz="1600" dirty="0" smtClean="0">
                <a:latin typeface="Calibri"/>
                <a:ea typeface="Calibri"/>
                <a:cs typeface="Calibri"/>
                <a:sym typeface="Calibri"/>
              </a:rPr>
              <a:t>Sponsored 			Programs </a:t>
            </a:r>
            <a:r>
              <a:rPr lang="en-US" sz="1600" dirty="0">
                <a:latin typeface="Calibri"/>
                <a:ea typeface="Calibri"/>
                <a:cs typeface="Calibri"/>
                <a:sym typeface="Calibri"/>
              </a:rPr>
              <a:t>and</a:t>
            </a:r>
          </a:p>
          <a:p>
            <a:pPr lvl="0">
              <a:lnSpc>
                <a:spcPct val="115000"/>
              </a:lnSpc>
              <a:spcBef>
                <a:spcPts val="0"/>
              </a:spcBef>
              <a:buNone/>
            </a:pPr>
            <a:r>
              <a:rPr lang="en-US" sz="1600" dirty="0">
                <a:latin typeface="Calibri"/>
                <a:ea typeface="Calibri"/>
                <a:cs typeface="Calibri"/>
                <a:sym typeface="Calibri"/>
              </a:rPr>
              <a:t>			Faculty Development</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Shape 239"/>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240" name="Shape 240"/>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241" name="Shape 241"/>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242" name="Shape 242"/>
          <p:cNvSpPr txBox="1"/>
          <p:nvPr/>
        </p:nvSpPr>
        <p:spPr>
          <a:xfrm>
            <a:off x="833400" y="1229000"/>
            <a:ext cx="7477199" cy="4231200"/>
          </a:xfrm>
          <a:prstGeom prst="rect">
            <a:avLst/>
          </a:prstGeom>
          <a:noFill/>
          <a:ln>
            <a:noFill/>
          </a:ln>
        </p:spPr>
        <p:txBody>
          <a:bodyPr lIns="91425" tIns="91425" rIns="91425" bIns="91425" anchor="t" anchorCtr="0">
            <a:noAutofit/>
          </a:bodyPr>
          <a:lstStyle/>
          <a:p>
            <a:pPr marL="457200" lvl="0" indent="-342900" rtl="0">
              <a:lnSpc>
                <a:spcPct val="150000"/>
              </a:lnSpc>
              <a:spcBef>
                <a:spcPts val="700"/>
              </a:spcBef>
              <a:buClr>
                <a:schemeClr val="dk1"/>
              </a:buClr>
              <a:buSzPct val="100000"/>
              <a:buFont typeface="Calibri"/>
              <a:buChar char="●"/>
            </a:pPr>
            <a:r>
              <a:rPr lang="en-US" sz="1800">
                <a:solidFill>
                  <a:schemeClr val="dk1"/>
                </a:solidFill>
                <a:latin typeface="Calibri"/>
                <a:ea typeface="Calibri"/>
                <a:cs typeface="Calibri"/>
                <a:sym typeface="Calibri"/>
              </a:rPr>
              <a:t>Field Research on the book manuscript: “Clio Stranded: World History in Twentieth-Century China”</a:t>
            </a:r>
          </a:p>
          <a:p>
            <a:pPr lvl="0" rtl="0">
              <a:lnSpc>
                <a:spcPct val="150000"/>
              </a:lnSpc>
              <a:spcBef>
                <a:spcPts val="600"/>
              </a:spcBef>
              <a:buClr>
                <a:schemeClr val="dk1"/>
              </a:buClr>
              <a:buSzPct val="61111"/>
              <a:buFont typeface="Arial"/>
              <a:buNone/>
            </a:pPr>
            <a:r>
              <a:rPr lang="en-US" sz="1800">
                <a:solidFill>
                  <a:schemeClr val="dk1"/>
                </a:solidFill>
                <a:latin typeface="Calibri"/>
                <a:ea typeface="Calibri"/>
                <a:cs typeface="Calibri"/>
                <a:sym typeface="Calibri"/>
              </a:rPr>
              <a:t>–Archives at Northeast Normal University in Changchun</a:t>
            </a:r>
          </a:p>
          <a:p>
            <a:pPr marL="457200" lvl="0" indent="-342900" rtl="0">
              <a:lnSpc>
                <a:spcPct val="150000"/>
              </a:lnSpc>
              <a:spcBef>
                <a:spcPts val="700"/>
              </a:spcBef>
              <a:buClr>
                <a:schemeClr val="dk1"/>
              </a:buClr>
              <a:buSzPct val="100000"/>
              <a:buFont typeface="Calibri"/>
              <a:buChar char="●"/>
            </a:pPr>
            <a:r>
              <a:rPr lang="en-US" sz="1800">
                <a:solidFill>
                  <a:schemeClr val="dk1"/>
                </a:solidFill>
                <a:latin typeface="Calibri"/>
                <a:ea typeface="Calibri"/>
                <a:cs typeface="Calibri"/>
                <a:sym typeface="Calibri"/>
              </a:rPr>
              <a:t>Presentation at the 22</a:t>
            </a:r>
            <a:r>
              <a:rPr lang="en-US" sz="1800" baseline="30000">
                <a:solidFill>
                  <a:schemeClr val="dk1"/>
                </a:solidFill>
                <a:latin typeface="Calibri"/>
                <a:ea typeface="Calibri"/>
                <a:cs typeface="Calibri"/>
                <a:sym typeface="Calibri"/>
              </a:rPr>
              <a:t>nd</a:t>
            </a:r>
            <a:r>
              <a:rPr lang="en-US" sz="1800">
                <a:solidFill>
                  <a:schemeClr val="dk1"/>
                </a:solidFill>
                <a:latin typeface="Calibri"/>
                <a:ea typeface="Calibri"/>
                <a:cs typeface="Calibri"/>
                <a:sym typeface="Calibri"/>
              </a:rPr>
              <a:t> International Congress of Historical Sciences in Jinan</a:t>
            </a:r>
          </a:p>
          <a:p>
            <a:pPr marL="457200" lvl="0" indent="-342900" rtl="0">
              <a:lnSpc>
                <a:spcPct val="150000"/>
              </a:lnSpc>
              <a:spcBef>
                <a:spcPts val="700"/>
              </a:spcBef>
              <a:buClr>
                <a:schemeClr val="dk1"/>
              </a:buClr>
              <a:buSzPct val="100000"/>
              <a:buFont typeface="Calibri"/>
              <a:buChar char="●"/>
            </a:pPr>
            <a:r>
              <a:rPr lang="en-US" sz="1800">
                <a:solidFill>
                  <a:schemeClr val="dk1"/>
                </a:solidFill>
                <a:latin typeface="Calibri"/>
                <a:ea typeface="Calibri"/>
                <a:cs typeface="Calibri"/>
                <a:sym typeface="Calibri"/>
              </a:rPr>
              <a:t>Visit to the First Automobile Work and the Changchun Railway Company for curriculum development</a:t>
            </a:r>
          </a:p>
        </p:txBody>
      </p:sp>
      <p:sp>
        <p:nvSpPr>
          <p:cNvPr id="243" name="Shape 243"/>
          <p:cNvSpPr txBox="1"/>
          <p:nvPr/>
        </p:nvSpPr>
        <p:spPr>
          <a:xfrm>
            <a:off x="591050" y="300225"/>
            <a:ext cx="8190299" cy="1210200"/>
          </a:xfrm>
          <a:prstGeom prst="rect">
            <a:avLst/>
          </a:prstGeom>
          <a:noFill/>
          <a:ln>
            <a:noFill/>
          </a:ln>
        </p:spPr>
        <p:txBody>
          <a:bodyPr lIns="91425" tIns="91425" rIns="91425" bIns="91425" anchor="t" anchorCtr="0">
            <a:noAutofit/>
          </a:bodyPr>
          <a:lstStyle/>
          <a:p>
            <a:pPr lvl="0" algn="ctr">
              <a:spcBef>
                <a:spcPts val="0"/>
              </a:spcBef>
              <a:buNone/>
            </a:pPr>
            <a:r>
              <a:rPr lang="en-US" sz="3000">
                <a:solidFill>
                  <a:schemeClr val="dk1"/>
                </a:solidFill>
                <a:latin typeface="Calibri"/>
                <a:ea typeface="Calibri"/>
                <a:cs typeface="Calibri"/>
                <a:sym typeface="Calibri"/>
              </a:rPr>
              <a:t>World History in China</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Shape 248"/>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249" name="Shape 249"/>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250" name="Shape 250"/>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251" name="Shape 251"/>
          <p:cNvSpPr txBox="1"/>
          <p:nvPr/>
        </p:nvSpPr>
        <p:spPr>
          <a:xfrm>
            <a:off x="833400" y="1229000"/>
            <a:ext cx="7477199" cy="4231200"/>
          </a:xfrm>
          <a:prstGeom prst="rect">
            <a:avLst/>
          </a:prstGeom>
          <a:noFill/>
          <a:ln>
            <a:noFill/>
          </a:ln>
        </p:spPr>
        <p:txBody>
          <a:bodyPr lIns="91425" tIns="91425" rIns="91425" bIns="91425" anchor="t" anchorCtr="0">
            <a:noAutofit/>
          </a:bodyPr>
          <a:lstStyle/>
          <a:p>
            <a:pPr lvl="0" rtl="0">
              <a:lnSpc>
                <a:spcPct val="150000"/>
              </a:lnSpc>
              <a:spcBef>
                <a:spcPts val="700"/>
              </a:spcBef>
              <a:buNone/>
            </a:pPr>
            <a:endParaRPr sz="1800">
              <a:solidFill>
                <a:schemeClr val="dk1"/>
              </a:solidFill>
              <a:latin typeface="Calibri"/>
              <a:ea typeface="Calibri"/>
              <a:cs typeface="Calibri"/>
              <a:sym typeface="Calibri"/>
            </a:endParaRPr>
          </a:p>
        </p:txBody>
      </p:sp>
      <p:sp>
        <p:nvSpPr>
          <p:cNvPr id="252" name="Shape 252"/>
          <p:cNvSpPr txBox="1"/>
          <p:nvPr/>
        </p:nvSpPr>
        <p:spPr>
          <a:xfrm>
            <a:off x="581675" y="319000"/>
            <a:ext cx="8190299" cy="1210200"/>
          </a:xfrm>
          <a:prstGeom prst="rect">
            <a:avLst/>
          </a:prstGeom>
          <a:noFill/>
          <a:ln>
            <a:noFill/>
          </a:ln>
        </p:spPr>
        <p:txBody>
          <a:bodyPr lIns="91425" tIns="91425" rIns="91425" bIns="91425" anchor="t" anchorCtr="0">
            <a:noAutofit/>
          </a:bodyPr>
          <a:lstStyle/>
          <a:p>
            <a:pPr lvl="0" algn="ctr" rtl="0">
              <a:spcBef>
                <a:spcPts val="0"/>
              </a:spcBef>
              <a:buNone/>
            </a:pPr>
            <a:r>
              <a:rPr lang="en-US" sz="3000">
                <a:solidFill>
                  <a:schemeClr val="dk1"/>
                </a:solidFill>
                <a:latin typeface="Calibri"/>
                <a:ea typeface="Calibri"/>
                <a:cs typeface="Calibri"/>
                <a:sym typeface="Calibri"/>
              </a:rPr>
              <a:t>World History in China</a:t>
            </a:r>
          </a:p>
        </p:txBody>
      </p:sp>
      <p:pic>
        <p:nvPicPr>
          <p:cNvPr id="253" name="Shape 253"/>
          <p:cNvPicPr preferRelativeResize="0"/>
          <p:nvPr/>
        </p:nvPicPr>
        <p:blipFill rotWithShape="1">
          <a:blip r:embed="rId4">
            <a:alphaModFix/>
          </a:blip>
          <a:srcRect b="3633"/>
          <a:stretch/>
        </p:blipFill>
        <p:spPr>
          <a:xfrm>
            <a:off x="246225" y="1437675"/>
            <a:ext cx="4038600" cy="4360199"/>
          </a:xfrm>
          <a:prstGeom prst="rect">
            <a:avLst/>
          </a:prstGeom>
          <a:noFill/>
          <a:ln>
            <a:noFill/>
          </a:ln>
        </p:spPr>
      </p:pic>
      <p:pic>
        <p:nvPicPr>
          <p:cNvPr id="254" name="Shape 254"/>
          <p:cNvPicPr preferRelativeResize="0"/>
          <p:nvPr/>
        </p:nvPicPr>
        <p:blipFill rotWithShape="1">
          <a:blip r:embed="rId5">
            <a:alphaModFix/>
          </a:blip>
          <a:srcRect t="14849" r="2133" b="14403"/>
          <a:stretch/>
        </p:blipFill>
        <p:spPr>
          <a:xfrm>
            <a:off x="4419600" y="2233625"/>
            <a:ext cx="4038600" cy="2926300"/>
          </a:xfrm>
          <a:prstGeom prst="rect">
            <a:avLst/>
          </a:prstGeom>
          <a:noFill/>
          <a:ln>
            <a:noFill/>
          </a:ln>
        </p:spPr>
      </p:pic>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Shape 259"/>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260" name="Shape 260"/>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261" name="Shape 261"/>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262" name="Shape 262"/>
          <p:cNvSpPr txBox="1"/>
          <p:nvPr/>
        </p:nvSpPr>
        <p:spPr>
          <a:xfrm>
            <a:off x="1640175" y="1611375"/>
            <a:ext cx="6244199" cy="2091000"/>
          </a:xfrm>
          <a:prstGeom prst="rect">
            <a:avLst/>
          </a:prstGeom>
          <a:noFill/>
          <a:ln>
            <a:noFill/>
          </a:ln>
        </p:spPr>
        <p:txBody>
          <a:bodyPr lIns="91425" tIns="91425" rIns="91425" bIns="91425" anchor="t" anchorCtr="0">
            <a:noAutofit/>
          </a:bodyPr>
          <a:lstStyle/>
          <a:p>
            <a:pPr lvl="0" algn="ctr" rtl="0">
              <a:lnSpc>
                <a:spcPct val="115000"/>
              </a:lnSpc>
              <a:spcBef>
                <a:spcPts val="0"/>
              </a:spcBef>
              <a:buNone/>
            </a:pPr>
            <a:r>
              <a:rPr lang="en-US" sz="3000" b="1">
                <a:solidFill>
                  <a:schemeClr val="dk1"/>
                </a:solidFill>
                <a:latin typeface="Calibri"/>
                <a:ea typeface="Calibri"/>
                <a:cs typeface="Calibri"/>
                <a:sym typeface="Calibri"/>
              </a:rPr>
              <a:t>Dr. Katrina Fulcher-Rood</a:t>
            </a:r>
          </a:p>
          <a:p>
            <a:pPr lvl="0" algn="ctr" rtl="0">
              <a:lnSpc>
                <a:spcPct val="115000"/>
              </a:lnSpc>
              <a:spcBef>
                <a:spcPts val="0"/>
              </a:spcBef>
              <a:buClr>
                <a:schemeClr val="dk1"/>
              </a:buClr>
              <a:buFont typeface="Arial"/>
              <a:buNone/>
            </a:pPr>
            <a:endParaRPr sz="3000">
              <a:solidFill>
                <a:schemeClr val="dk1"/>
              </a:solidFill>
              <a:latin typeface="Calibri"/>
              <a:ea typeface="Calibri"/>
              <a:cs typeface="Calibri"/>
              <a:sym typeface="Calibri"/>
            </a:endParaRPr>
          </a:p>
          <a:p>
            <a:pPr lvl="0" algn="ctr" rtl="0">
              <a:lnSpc>
                <a:spcPct val="115000"/>
              </a:lnSpc>
              <a:spcBef>
                <a:spcPts val="0"/>
              </a:spcBef>
              <a:buClr>
                <a:schemeClr val="dk1"/>
              </a:buClr>
              <a:buSzPct val="45833"/>
              <a:buFont typeface="Arial"/>
              <a:buNone/>
            </a:pPr>
            <a:r>
              <a:rPr lang="en-US" sz="2400">
                <a:solidFill>
                  <a:schemeClr val="dk1"/>
                </a:solidFill>
                <a:latin typeface="Calibri"/>
                <a:ea typeface="Calibri"/>
                <a:cs typeface="Calibri"/>
                <a:sym typeface="Calibri"/>
              </a:rPr>
              <a:t>Assistant Professor of Communication Disorders and Sciences</a:t>
            </a:r>
          </a:p>
          <a:p>
            <a:pPr lvl="0" rtl="0">
              <a:spcBef>
                <a:spcPts val="0"/>
              </a:spcBef>
              <a:buNone/>
            </a:pPr>
            <a:endParaRPr>
              <a:latin typeface="Calibri"/>
              <a:ea typeface="Calibri"/>
              <a:cs typeface="Calibri"/>
              <a:sym typeface="Calibri"/>
            </a:endParaRP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Shape 267"/>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268" name="Shape 268"/>
          <p:cNvSpPr txBox="1">
            <a:spLocks noGrp="1"/>
          </p:cNvSpPr>
          <p:nvPr>
            <p:ph type="body" idx="1"/>
          </p:nvPr>
        </p:nvSpPr>
        <p:spPr>
          <a:xfrm>
            <a:off x="457200" y="1600200"/>
            <a:ext cx="8229600" cy="45261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269" name="Shape 269"/>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270" name="Shape 270"/>
          <p:cNvSpPr txBox="1"/>
          <p:nvPr/>
        </p:nvSpPr>
        <p:spPr>
          <a:xfrm>
            <a:off x="1033700" y="143500"/>
            <a:ext cx="7347300" cy="869100"/>
          </a:xfrm>
          <a:prstGeom prst="rect">
            <a:avLst/>
          </a:prstGeom>
          <a:noFill/>
          <a:ln>
            <a:noFill/>
          </a:ln>
        </p:spPr>
        <p:txBody>
          <a:bodyPr lIns="91425" tIns="91425" rIns="91425" bIns="91425" anchor="t" anchorCtr="0">
            <a:noAutofit/>
          </a:bodyPr>
          <a:lstStyle/>
          <a:p>
            <a:pPr lvl="0" rtl="0">
              <a:spcBef>
                <a:spcPts val="0"/>
              </a:spcBef>
              <a:buNone/>
            </a:pPr>
            <a:endParaRPr/>
          </a:p>
        </p:txBody>
      </p:sp>
      <p:sp>
        <p:nvSpPr>
          <p:cNvPr id="271" name="Shape 271"/>
          <p:cNvSpPr txBox="1"/>
          <p:nvPr/>
        </p:nvSpPr>
        <p:spPr>
          <a:xfrm>
            <a:off x="229350" y="219400"/>
            <a:ext cx="8313300" cy="869100"/>
          </a:xfrm>
          <a:prstGeom prst="rect">
            <a:avLst/>
          </a:prstGeom>
          <a:noFill/>
          <a:ln>
            <a:noFill/>
          </a:ln>
        </p:spPr>
        <p:txBody>
          <a:bodyPr lIns="91425" tIns="91425" rIns="91425" bIns="91425" anchor="t" anchorCtr="0">
            <a:noAutofit/>
          </a:bodyPr>
          <a:lstStyle/>
          <a:p>
            <a:pPr lvl="0">
              <a:spcBef>
                <a:spcPts val="0"/>
              </a:spcBef>
              <a:buNone/>
            </a:pPr>
            <a:endParaRPr>
              <a:latin typeface="Calibri"/>
              <a:ea typeface="Calibri"/>
              <a:cs typeface="Calibri"/>
              <a:sym typeface="Calibri"/>
            </a:endParaRPr>
          </a:p>
        </p:txBody>
      </p:sp>
      <p:sp>
        <p:nvSpPr>
          <p:cNvPr id="272" name="Shape 272"/>
          <p:cNvSpPr txBox="1"/>
          <p:nvPr/>
        </p:nvSpPr>
        <p:spPr>
          <a:xfrm>
            <a:off x="250800" y="56850"/>
            <a:ext cx="8642400" cy="1199099"/>
          </a:xfrm>
          <a:prstGeom prst="rect">
            <a:avLst/>
          </a:prstGeom>
          <a:noFill/>
          <a:ln>
            <a:noFill/>
          </a:ln>
        </p:spPr>
        <p:txBody>
          <a:bodyPr lIns="91425" tIns="91425" rIns="91425" bIns="91425" anchor="t" anchorCtr="0">
            <a:noAutofit/>
          </a:bodyPr>
          <a:lstStyle/>
          <a:p>
            <a:pPr lvl="0" algn="ctr" rtl="0">
              <a:spcBef>
                <a:spcPts val="0"/>
              </a:spcBef>
              <a:buNone/>
            </a:pPr>
            <a:r>
              <a:rPr lang="en-US" sz="2400" b="1">
                <a:latin typeface="Calibri"/>
                <a:ea typeface="Calibri"/>
                <a:cs typeface="Calibri"/>
                <a:sym typeface="Calibri"/>
              </a:rPr>
              <a:t>The clinical decision making process:</a:t>
            </a:r>
          </a:p>
          <a:p>
            <a:pPr lvl="0" algn="ctr" rtl="0">
              <a:spcBef>
                <a:spcPts val="0"/>
              </a:spcBef>
              <a:buClr>
                <a:schemeClr val="dk1"/>
              </a:buClr>
              <a:buSzPct val="45833"/>
              <a:buFont typeface="Arial"/>
              <a:buNone/>
            </a:pPr>
            <a:r>
              <a:rPr lang="en-US" sz="2400" b="1">
                <a:latin typeface="Calibri"/>
                <a:ea typeface="Calibri"/>
                <a:cs typeface="Calibri"/>
                <a:sym typeface="Calibri"/>
              </a:rPr>
              <a:t>Defining clinical expertise in speech-language pathology and the implications for evidence based practice</a:t>
            </a:r>
          </a:p>
          <a:p>
            <a:pPr lvl="0">
              <a:spcBef>
                <a:spcPts val="0"/>
              </a:spcBef>
              <a:buNone/>
            </a:pPr>
            <a:endParaRPr sz="3000">
              <a:latin typeface="Calibri"/>
              <a:ea typeface="Calibri"/>
              <a:cs typeface="Calibri"/>
              <a:sym typeface="Calibri"/>
            </a:endParaRPr>
          </a:p>
        </p:txBody>
      </p:sp>
      <p:sp>
        <p:nvSpPr>
          <p:cNvPr id="273" name="Shape 273"/>
          <p:cNvSpPr txBox="1"/>
          <p:nvPr/>
        </p:nvSpPr>
        <p:spPr>
          <a:xfrm>
            <a:off x="319050" y="1255950"/>
            <a:ext cx="5701799" cy="4561200"/>
          </a:xfrm>
          <a:prstGeom prst="rect">
            <a:avLst/>
          </a:prstGeom>
          <a:noFill/>
          <a:ln>
            <a:noFill/>
          </a:ln>
        </p:spPr>
        <p:txBody>
          <a:bodyPr lIns="91425" tIns="91425" rIns="91425" bIns="91425" anchor="t" anchorCtr="0">
            <a:noAutofit/>
          </a:bodyPr>
          <a:lstStyle/>
          <a:p>
            <a:pPr marL="457200" lvl="0" indent="-355600" rtl="0">
              <a:spcBef>
                <a:spcPts val="0"/>
              </a:spcBef>
              <a:buSzPct val="100000"/>
              <a:buFont typeface="Calibri"/>
              <a:buChar char="●"/>
            </a:pPr>
            <a:r>
              <a:rPr lang="en-US" sz="2000">
                <a:latin typeface="Calibri"/>
                <a:ea typeface="Calibri"/>
                <a:cs typeface="Calibri"/>
                <a:sym typeface="Calibri"/>
              </a:rPr>
              <a:t>Purpose of study</a:t>
            </a:r>
          </a:p>
          <a:p>
            <a:pPr marL="457200" lvl="0" indent="-355600" rtl="0">
              <a:spcBef>
                <a:spcPts val="0"/>
              </a:spcBef>
              <a:buSzPct val="100000"/>
              <a:buFont typeface="Calibri"/>
              <a:buChar char="●"/>
            </a:pPr>
            <a:r>
              <a:rPr lang="en-US" sz="2000">
                <a:latin typeface="Calibri"/>
                <a:ea typeface="Calibri"/>
                <a:cs typeface="Calibri"/>
                <a:sym typeface="Calibri"/>
              </a:rPr>
              <a:t>Award funded:</a:t>
            </a:r>
          </a:p>
          <a:p>
            <a:pPr marL="914400" lvl="1" indent="-342900" rtl="0">
              <a:spcBef>
                <a:spcPts val="0"/>
              </a:spcBef>
              <a:buSzPct val="100000"/>
              <a:buFont typeface="Calibri"/>
              <a:buChar char="○"/>
            </a:pPr>
            <a:r>
              <a:rPr lang="en-US" sz="1800">
                <a:latin typeface="Calibri"/>
                <a:ea typeface="Calibri"/>
                <a:cs typeface="Calibri"/>
                <a:sym typeface="Calibri"/>
              </a:rPr>
              <a:t>Participant payment for think aloud study (14 SLPs total)</a:t>
            </a:r>
          </a:p>
          <a:p>
            <a:pPr marL="914400" lvl="1" indent="-342900" rtl="0">
              <a:spcBef>
                <a:spcPts val="0"/>
              </a:spcBef>
              <a:buSzPct val="100000"/>
              <a:buFont typeface="Calibri"/>
              <a:buChar char="○"/>
            </a:pPr>
            <a:r>
              <a:rPr lang="en-US" sz="1800">
                <a:latin typeface="Calibri"/>
                <a:ea typeface="Calibri"/>
                <a:cs typeface="Calibri"/>
                <a:sym typeface="Calibri"/>
              </a:rPr>
              <a:t>Focus group with clinical supervisors </a:t>
            </a:r>
          </a:p>
          <a:p>
            <a:pPr marL="914400" lvl="1" indent="-342900" rtl="0">
              <a:spcBef>
                <a:spcPts val="0"/>
              </a:spcBef>
              <a:buSzPct val="100000"/>
              <a:buFont typeface="Calibri"/>
              <a:buChar char="○"/>
            </a:pPr>
            <a:r>
              <a:rPr lang="en-US" sz="1800">
                <a:latin typeface="Calibri"/>
                <a:ea typeface="Calibri"/>
                <a:cs typeface="Calibri"/>
                <a:sym typeface="Calibri"/>
              </a:rPr>
              <a:t>Qualitative analysis software (Dedoose)</a:t>
            </a:r>
          </a:p>
          <a:p>
            <a:pPr marL="457200" lvl="0" indent="-355600" rtl="0">
              <a:spcBef>
                <a:spcPts val="0"/>
              </a:spcBef>
              <a:buSzPct val="100000"/>
              <a:buFont typeface="Calibri"/>
              <a:buChar char="●"/>
            </a:pPr>
            <a:r>
              <a:rPr lang="en-US" sz="2000">
                <a:latin typeface="Calibri"/>
                <a:ea typeface="Calibri"/>
                <a:cs typeface="Calibri"/>
                <a:sym typeface="Calibri"/>
              </a:rPr>
              <a:t>Status of project:</a:t>
            </a:r>
          </a:p>
          <a:p>
            <a:pPr marL="914400" lvl="1" indent="-342900" rtl="0">
              <a:spcBef>
                <a:spcPts val="0"/>
              </a:spcBef>
              <a:buSzPct val="100000"/>
              <a:buFont typeface="Calibri"/>
              <a:buChar char="○"/>
            </a:pPr>
            <a:r>
              <a:rPr lang="en-US" sz="1800">
                <a:latin typeface="Calibri"/>
                <a:ea typeface="Calibri"/>
                <a:cs typeface="Calibri"/>
                <a:sym typeface="Calibri"/>
              </a:rPr>
              <a:t>All data collected </a:t>
            </a:r>
          </a:p>
          <a:p>
            <a:pPr marL="914400" lvl="1" indent="-342900" rtl="0">
              <a:spcBef>
                <a:spcPts val="0"/>
              </a:spcBef>
              <a:buSzPct val="100000"/>
              <a:buFont typeface="Calibri"/>
              <a:buChar char="○"/>
            </a:pPr>
            <a:r>
              <a:rPr lang="en-US" sz="1800">
                <a:latin typeface="Calibri"/>
                <a:ea typeface="Calibri"/>
                <a:cs typeface="Calibri"/>
                <a:sym typeface="Calibri"/>
              </a:rPr>
              <a:t>Analysis is underway - involvement of undergraduate and graduate students</a:t>
            </a:r>
          </a:p>
          <a:p>
            <a:pPr marL="457200" lvl="0" indent="-355600" rtl="0">
              <a:spcBef>
                <a:spcPts val="0"/>
              </a:spcBef>
              <a:buSzPct val="100000"/>
              <a:buFont typeface="Calibri"/>
              <a:buChar char="●"/>
            </a:pPr>
            <a:r>
              <a:rPr lang="en-US" sz="2000">
                <a:latin typeface="Calibri"/>
                <a:ea typeface="Calibri"/>
                <a:cs typeface="Calibri"/>
                <a:sym typeface="Calibri"/>
              </a:rPr>
              <a:t>Dissemination </a:t>
            </a:r>
          </a:p>
          <a:p>
            <a:pPr marL="914400" lvl="1" indent="-342900" rtl="0">
              <a:spcBef>
                <a:spcPts val="0"/>
              </a:spcBef>
              <a:buSzPct val="100000"/>
              <a:buFont typeface="Calibri"/>
              <a:buChar char="○"/>
            </a:pPr>
            <a:r>
              <a:rPr lang="en-US" sz="1800">
                <a:latin typeface="Calibri"/>
                <a:ea typeface="Calibri"/>
                <a:cs typeface="Calibri"/>
                <a:sym typeface="Calibri"/>
              </a:rPr>
              <a:t>Accepted presentation at statewide conference </a:t>
            </a:r>
          </a:p>
          <a:p>
            <a:pPr marL="914400" lvl="1" indent="-342900" rtl="0">
              <a:spcBef>
                <a:spcPts val="0"/>
              </a:spcBef>
              <a:buSzPct val="100000"/>
              <a:buFont typeface="Calibri"/>
              <a:buChar char="○"/>
            </a:pPr>
            <a:r>
              <a:rPr lang="en-US" sz="1800">
                <a:latin typeface="Calibri"/>
                <a:ea typeface="Calibri"/>
                <a:cs typeface="Calibri"/>
                <a:sym typeface="Calibri"/>
              </a:rPr>
              <a:t>Submitted 2 proposals for national conference </a:t>
            </a:r>
          </a:p>
          <a:p>
            <a:pPr marL="914400" lvl="1" indent="-342900" rtl="0">
              <a:spcBef>
                <a:spcPts val="0"/>
              </a:spcBef>
              <a:buSzPct val="100000"/>
              <a:buFont typeface="Calibri"/>
              <a:buChar char="○"/>
            </a:pPr>
            <a:r>
              <a:rPr lang="en-US" sz="1800">
                <a:latin typeface="Calibri"/>
                <a:ea typeface="Calibri"/>
                <a:cs typeface="Calibri"/>
                <a:sym typeface="Calibri"/>
              </a:rPr>
              <a:t>2 publications planned</a:t>
            </a:r>
          </a:p>
          <a:p>
            <a:pPr marL="457200" lvl="0" indent="-355600" rtl="0">
              <a:spcBef>
                <a:spcPts val="0"/>
              </a:spcBef>
              <a:buSzPct val="100000"/>
              <a:buFont typeface="Calibri"/>
              <a:buChar char="●"/>
            </a:pPr>
            <a:r>
              <a:rPr lang="en-US" sz="2000">
                <a:latin typeface="Calibri"/>
                <a:ea typeface="Calibri"/>
                <a:cs typeface="Calibri"/>
                <a:sym typeface="Calibri"/>
              </a:rPr>
              <a:t>Future Plans</a:t>
            </a:r>
          </a:p>
          <a:p>
            <a:pPr marL="914400" lvl="1" indent="-342900" rtl="0">
              <a:spcBef>
                <a:spcPts val="0"/>
              </a:spcBef>
              <a:buSzPct val="100000"/>
              <a:buFont typeface="Calibri"/>
              <a:buChar char="○"/>
            </a:pPr>
            <a:r>
              <a:rPr lang="en-US" sz="1800">
                <a:latin typeface="Calibri"/>
                <a:ea typeface="Calibri"/>
                <a:cs typeface="Calibri"/>
                <a:sym typeface="Calibri"/>
              </a:rPr>
              <a:t>Master’s thesis project</a:t>
            </a:r>
          </a:p>
          <a:p>
            <a:pPr marL="914400" lvl="1" indent="-342900">
              <a:spcBef>
                <a:spcPts val="0"/>
              </a:spcBef>
              <a:buSzPct val="100000"/>
              <a:buFont typeface="Calibri"/>
              <a:buChar char="○"/>
            </a:pPr>
            <a:r>
              <a:rPr lang="en-US" sz="1800">
                <a:latin typeface="Calibri"/>
                <a:ea typeface="Calibri"/>
                <a:cs typeface="Calibri"/>
                <a:sym typeface="Calibri"/>
              </a:rPr>
              <a:t>Pilot data for grant</a:t>
            </a:r>
          </a:p>
        </p:txBody>
      </p:sp>
      <p:pic>
        <p:nvPicPr>
          <p:cNvPr id="274" name="Shape 274"/>
          <p:cNvPicPr preferRelativeResize="0"/>
          <p:nvPr/>
        </p:nvPicPr>
        <p:blipFill>
          <a:blip r:embed="rId4">
            <a:alphaModFix/>
          </a:blip>
          <a:stretch>
            <a:fillRect/>
          </a:stretch>
        </p:blipFill>
        <p:spPr>
          <a:xfrm>
            <a:off x="5819950" y="1255950"/>
            <a:ext cx="2802400" cy="1972325"/>
          </a:xfrm>
          <a:prstGeom prst="rect">
            <a:avLst/>
          </a:prstGeom>
          <a:noFill/>
          <a:ln>
            <a:noFill/>
          </a:ln>
        </p:spPr>
      </p:pic>
      <p:pic>
        <p:nvPicPr>
          <p:cNvPr id="275" name="Shape 275"/>
          <p:cNvPicPr preferRelativeResize="0"/>
          <p:nvPr/>
        </p:nvPicPr>
        <p:blipFill>
          <a:blip r:embed="rId5">
            <a:alphaModFix/>
          </a:blip>
          <a:stretch>
            <a:fillRect/>
          </a:stretch>
        </p:blipFill>
        <p:spPr>
          <a:xfrm>
            <a:off x="5819950" y="3319525"/>
            <a:ext cx="2802400" cy="2528299"/>
          </a:xfrm>
          <a:prstGeom prst="rect">
            <a:avLst/>
          </a:prstGeom>
          <a:noFill/>
          <a:ln>
            <a:noFill/>
          </a:ln>
        </p:spPr>
      </p:pic>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Shape 280"/>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281" name="Shape 281"/>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282" name="Shape 282"/>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283" name="Shape 283"/>
          <p:cNvSpPr txBox="1"/>
          <p:nvPr/>
        </p:nvSpPr>
        <p:spPr>
          <a:xfrm>
            <a:off x="1189350" y="1445825"/>
            <a:ext cx="6531899" cy="2839199"/>
          </a:xfrm>
          <a:prstGeom prst="rect">
            <a:avLst/>
          </a:prstGeom>
          <a:noFill/>
          <a:ln>
            <a:noFill/>
          </a:ln>
        </p:spPr>
        <p:txBody>
          <a:bodyPr lIns="91425" tIns="91425" rIns="91425" bIns="91425" anchor="t" anchorCtr="0">
            <a:noAutofit/>
          </a:bodyPr>
          <a:lstStyle/>
          <a:p>
            <a:pPr lvl="0" algn="ctr" rtl="0">
              <a:spcBef>
                <a:spcPts val="0"/>
              </a:spcBef>
              <a:buNone/>
            </a:pPr>
            <a:r>
              <a:rPr lang="en-US" sz="3000" b="1">
                <a:latin typeface="Calibri"/>
                <a:ea typeface="Calibri"/>
                <a:cs typeface="Calibri"/>
                <a:sym typeface="Calibri"/>
              </a:rPr>
              <a:t>Dr. Christina Jarvis</a:t>
            </a:r>
          </a:p>
          <a:p>
            <a:pPr lvl="0" algn="ctr" rtl="0">
              <a:spcBef>
                <a:spcPts val="0"/>
              </a:spcBef>
              <a:buNone/>
            </a:pPr>
            <a:endParaRPr sz="3000" b="1">
              <a:latin typeface="Calibri"/>
              <a:ea typeface="Calibri"/>
              <a:cs typeface="Calibri"/>
              <a:sym typeface="Calibri"/>
            </a:endParaRPr>
          </a:p>
          <a:p>
            <a:pPr lvl="0" algn="ctr" rtl="0">
              <a:spcBef>
                <a:spcPts val="0"/>
              </a:spcBef>
              <a:buNone/>
            </a:pPr>
            <a:r>
              <a:rPr lang="en-US" sz="2400">
                <a:latin typeface="Calibri"/>
                <a:ea typeface="Calibri"/>
                <a:cs typeface="Calibri"/>
                <a:sym typeface="Calibri"/>
              </a:rPr>
              <a:t>Professor of English</a:t>
            </a:r>
          </a:p>
          <a:p>
            <a:pPr lvl="0" algn="ctr" rtl="0">
              <a:spcBef>
                <a:spcPts val="0"/>
              </a:spcBef>
              <a:buNone/>
            </a:pPr>
            <a:endParaRPr sz="900">
              <a:latin typeface="Calibri"/>
              <a:ea typeface="Calibri"/>
              <a:cs typeface="Calibri"/>
              <a:sym typeface="Calibri"/>
            </a:endParaRPr>
          </a:p>
          <a:p>
            <a:pPr lvl="0" algn="ctr" rtl="0">
              <a:spcBef>
                <a:spcPts val="0"/>
              </a:spcBef>
              <a:buNone/>
            </a:pPr>
            <a:endParaRPr sz="900"/>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Shape 288"/>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289" name="Shape 289"/>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290" name="Shape 290"/>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291" name="Shape 291"/>
          <p:cNvSpPr txBox="1"/>
          <p:nvPr/>
        </p:nvSpPr>
        <p:spPr>
          <a:xfrm>
            <a:off x="623450" y="431625"/>
            <a:ext cx="8056800" cy="1016699"/>
          </a:xfrm>
          <a:prstGeom prst="rect">
            <a:avLst/>
          </a:prstGeom>
          <a:noFill/>
          <a:ln>
            <a:noFill/>
          </a:ln>
        </p:spPr>
        <p:txBody>
          <a:bodyPr lIns="91425" tIns="91425" rIns="91425" bIns="91425" anchor="t" anchorCtr="0">
            <a:noAutofit/>
          </a:bodyPr>
          <a:lstStyle/>
          <a:p>
            <a:pPr lvl="0">
              <a:spcBef>
                <a:spcPts val="0"/>
              </a:spcBef>
              <a:buNone/>
            </a:pPr>
            <a:r>
              <a:rPr lang="en-US" sz="3600">
                <a:solidFill>
                  <a:schemeClr val="dk1"/>
                </a:solidFill>
                <a:latin typeface="Calibri"/>
                <a:ea typeface="Calibri"/>
                <a:cs typeface="Calibri"/>
                <a:sym typeface="Calibri"/>
              </a:rPr>
              <a:t>Vonnegut’s Lessons in Planetary Thinking</a:t>
            </a:r>
          </a:p>
        </p:txBody>
      </p:sp>
      <p:sp>
        <p:nvSpPr>
          <p:cNvPr id="292" name="Shape 292"/>
          <p:cNvSpPr txBox="1"/>
          <p:nvPr/>
        </p:nvSpPr>
        <p:spPr>
          <a:xfrm>
            <a:off x="5217825" y="1486700"/>
            <a:ext cx="3529799" cy="4316099"/>
          </a:xfrm>
          <a:prstGeom prst="rect">
            <a:avLst/>
          </a:prstGeom>
          <a:noFill/>
          <a:ln>
            <a:noFill/>
          </a:ln>
        </p:spPr>
        <p:txBody>
          <a:bodyPr lIns="91425" tIns="91425" rIns="91425" bIns="91425" anchor="t" anchorCtr="0">
            <a:noAutofit/>
          </a:bodyPr>
          <a:lstStyle/>
          <a:p>
            <a:pPr lvl="0">
              <a:spcBef>
                <a:spcPts val="0"/>
              </a:spcBef>
              <a:buNone/>
            </a:pPr>
            <a:endParaRPr/>
          </a:p>
        </p:txBody>
      </p:sp>
      <p:pic>
        <p:nvPicPr>
          <p:cNvPr id="293" name="Shape 293"/>
          <p:cNvPicPr preferRelativeResize="0"/>
          <p:nvPr/>
        </p:nvPicPr>
        <p:blipFill>
          <a:blip r:embed="rId4">
            <a:alphaModFix/>
          </a:blip>
          <a:stretch>
            <a:fillRect/>
          </a:stretch>
        </p:blipFill>
        <p:spPr>
          <a:xfrm>
            <a:off x="4534726" y="1079725"/>
            <a:ext cx="3852673" cy="4316100"/>
          </a:xfrm>
          <a:prstGeom prst="rect">
            <a:avLst/>
          </a:prstGeom>
          <a:noFill/>
          <a:ln>
            <a:noFill/>
          </a:ln>
        </p:spPr>
      </p:pic>
      <p:sp>
        <p:nvSpPr>
          <p:cNvPr id="294" name="Shape 294"/>
          <p:cNvSpPr txBox="1"/>
          <p:nvPr/>
        </p:nvSpPr>
        <p:spPr>
          <a:xfrm>
            <a:off x="517950" y="1559275"/>
            <a:ext cx="3951899" cy="3356999"/>
          </a:xfrm>
          <a:prstGeom prst="rect">
            <a:avLst/>
          </a:prstGeom>
          <a:noFill/>
          <a:ln>
            <a:noFill/>
          </a:ln>
        </p:spPr>
        <p:txBody>
          <a:bodyPr lIns="91425" tIns="91425" rIns="91425" bIns="91425" anchor="t" anchorCtr="0">
            <a:noAutofit/>
          </a:bodyPr>
          <a:lstStyle/>
          <a:p>
            <a:pPr marL="457200" lvl="0" indent="-342900" rtl="0">
              <a:lnSpc>
                <a:spcPct val="115000"/>
              </a:lnSpc>
              <a:spcBef>
                <a:spcPts val="700"/>
              </a:spcBef>
              <a:buClr>
                <a:schemeClr val="dk1"/>
              </a:buClr>
              <a:buSzPct val="100000"/>
              <a:buFont typeface="Calibri"/>
              <a:buChar char="●"/>
            </a:pPr>
            <a:r>
              <a:rPr lang="en-US" sz="1800">
                <a:solidFill>
                  <a:schemeClr val="dk1"/>
                </a:solidFill>
                <a:latin typeface="Calibri"/>
                <a:ea typeface="Calibri"/>
                <a:cs typeface="Calibri"/>
                <a:sym typeface="Calibri"/>
              </a:rPr>
              <a:t>Hillis Howie Prairie Trek Manuscript Collection and other research at Indiana Historical Society (earliest writings and naturalist influences)</a:t>
            </a:r>
          </a:p>
          <a:p>
            <a:pPr lvl="0" rtl="0">
              <a:lnSpc>
                <a:spcPct val="115000"/>
              </a:lnSpc>
              <a:spcBef>
                <a:spcPts val="700"/>
              </a:spcBef>
              <a:buClr>
                <a:schemeClr val="dk1"/>
              </a:buClr>
              <a:buFont typeface="Arial"/>
              <a:buNone/>
            </a:pPr>
            <a:endParaRPr sz="1800">
              <a:solidFill>
                <a:schemeClr val="dk1"/>
              </a:solidFill>
              <a:latin typeface="Calibri"/>
              <a:ea typeface="Calibri"/>
              <a:cs typeface="Calibri"/>
              <a:sym typeface="Calibri"/>
            </a:endParaRPr>
          </a:p>
          <a:p>
            <a:pPr marL="457200" lvl="0" indent="-342900" rtl="0">
              <a:lnSpc>
                <a:spcPct val="115000"/>
              </a:lnSpc>
              <a:spcBef>
                <a:spcPts val="700"/>
              </a:spcBef>
              <a:buClr>
                <a:schemeClr val="dk1"/>
              </a:buClr>
              <a:buSzPct val="100000"/>
              <a:buChar char="●"/>
            </a:pPr>
            <a:r>
              <a:rPr lang="en-US" sz="1800">
                <a:solidFill>
                  <a:schemeClr val="dk1"/>
                </a:solidFill>
                <a:latin typeface="Calibri"/>
                <a:ea typeface="Calibri"/>
                <a:cs typeface="Calibri"/>
                <a:sym typeface="Calibri"/>
              </a:rPr>
              <a:t>Lake Maxinkuckee, KV Memorial Library, and Indy research and connections</a:t>
            </a:r>
          </a:p>
          <a:p>
            <a:pPr lvl="0">
              <a:lnSpc>
                <a:spcPct val="115000"/>
              </a:lnSpc>
              <a:spcBef>
                <a:spcPts val="0"/>
              </a:spcBef>
              <a:buNone/>
            </a:pPr>
            <a:endParaRP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Shape 299"/>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300" name="Shape 300"/>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301" name="Shape 301"/>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302" name="Shape 302"/>
          <p:cNvSpPr txBox="1"/>
          <p:nvPr/>
        </p:nvSpPr>
        <p:spPr>
          <a:xfrm>
            <a:off x="556325" y="402850"/>
            <a:ext cx="8143200" cy="1112700"/>
          </a:xfrm>
          <a:prstGeom prst="rect">
            <a:avLst/>
          </a:prstGeom>
          <a:noFill/>
          <a:ln>
            <a:noFill/>
          </a:ln>
        </p:spPr>
        <p:txBody>
          <a:bodyPr lIns="91425" tIns="91425" rIns="91425" bIns="91425" anchor="t" anchorCtr="0">
            <a:noAutofit/>
          </a:bodyPr>
          <a:lstStyle/>
          <a:p>
            <a:pPr lvl="0" algn="ctr">
              <a:spcBef>
                <a:spcPts val="0"/>
              </a:spcBef>
              <a:buNone/>
            </a:pPr>
            <a:r>
              <a:rPr lang="en-US" sz="3600">
                <a:solidFill>
                  <a:schemeClr val="dk1"/>
                </a:solidFill>
                <a:latin typeface="Calibri"/>
                <a:ea typeface="Calibri"/>
                <a:cs typeface="Calibri"/>
                <a:sym typeface="Calibri"/>
              </a:rPr>
              <a:t>Vonnegut’s Lessons in Planetary Thinking</a:t>
            </a:r>
          </a:p>
        </p:txBody>
      </p:sp>
      <p:sp>
        <p:nvSpPr>
          <p:cNvPr id="303" name="Shape 303"/>
          <p:cNvSpPr txBox="1"/>
          <p:nvPr/>
        </p:nvSpPr>
        <p:spPr>
          <a:xfrm>
            <a:off x="364475" y="1294875"/>
            <a:ext cx="3827099" cy="4479300"/>
          </a:xfrm>
          <a:prstGeom prst="rect">
            <a:avLst/>
          </a:prstGeom>
          <a:noFill/>
          <a:ln>
            <a:noFill/>
          </a:ln>
        </p:spPr>
        <p:txBody>
          <a:bodyPr lIns="91425" tIns="91425" rIns="91425" bIns="91425" anchor="t" anchorCtr="0">
            <a:noAutofit/>
          </a:bodyPr>
          <a:lstStyle/>
          <a:p>
            <a:pPr lvl="0">
              <a:spcBef>
                <a:spcPts val="0"/>
              </a:spcBef>
              <a:buNone/>
            </a:pPr>
            <a:endParaRPr/>
          </a:p>
        </p:txBody>
      </p:sp>
      <p:pic>
        <p:nvPicPr>
          <p:cNvPr id="304" name="Shape 304"/>
          <p:cNvPicPr preferRelativeResize="0"/>
          <p:nvPr/>
        </p:nvPicPr>
        <p:blipFill>
          <a:blip r:embed="rId4">
            <a:alphaModFix/>
          </a:blip>
          <a:stretch>
            <a:fillRect/>
          </a:stretch>
        </p:blipFill>
        <p:spPr>
          <a:xfrm>
            <a:off x="430550" y="1166800"/>
            <a:ext cx="4038600" cy="4524375"/>
          </a:xfrm>
          <a:prstGeom prst="rect">
            <a:avLst/>
          </a:prstGeom>
          <a:noFill/>
          <a:ln>
            <a:noFill/>
          </a:ln>
        </p:spPr>
      </p:pic>
      <p:sp>
        <p:nvSpPr>
          <p:cNvPr id="305" name="Shape 305"/>
          <p:cNvSpPr txBox="1"/>
          <p:nvPr/>
        </p:nvSpPr>
        <p:spPr>
          <a:xfrm>
            <a:off x="4623150" y="1515550"/>
            <a:ext cx="3970800" cy="3750300"/>
          </a:xfrm>
          <a:prstGeom prst="rect">
            <a:avLst/>
          </a:prstGeom>
          <a:noFill/>
          <a:ln>
            <a:noFill/>
          </a:ln>
        </p:spPr>
        <p:txBody>
          <a:bodyPr lIns="91425" tIns="91425" rIns="91425" bIns="91425" anchor="t" anchorCtr="0">
            <a:noAutofit/>
          </a:bodyPr>
          <a:lstStyle/>
          <a:p>
            <a:pPr marL="457200" lvl="0" indent="-342900" rtl="0">
              <a:lnSpc>
                <a:spcPct val="115000"/>
              </a:lnSpc>
              <a:spcBef>
                <a:spcPts val="700"/>
              </a:spcBef>
              <a:buClr>
                <a:schemeClr val="dk1"/>
              </a:buClr>
              <a:buSzPct val="100000"/>
              <a:buFont typeface="Calibri"/>
              <a:buChar char="●"/>
            </a:pPr>
            <a:r>
              <a:rPr lang="en-US" sz="1800">
                <a:solidFill>
                  <a:schemeClr val="dk1"/>
                </a:solidFill>
                <a:latin typeface="Calibri"/>
                <a:ea typeface="Calibri"/>
                <a:cs typeface="Calibri"/>
                <a:sym typeface="Calibri"/>
              </a:rPr>
              <a:t>Vonnegut and Farber Manuscript Collections at the Lilly Library</a:t>
            </a:r>
          </a:p>
          <a:p>
            <a:pPr marL="914400" lvl="0" indent="-69850" rtl="0">
              <a:lnSpc>
                <a:spcPct val="115000"/>
              </a:lnSpc>
              <a:spcBef>
                <a:spcPts val="600"/>
              </a:spcBef>
              <a:buClr>
                <a:schemeClr val="dk1"/>
              </a:buClr>
              <a:buSzPct val="61111"/>
              <a:buFont typeface="Arial"/>
              <a:buNone/>
            </a:pPr>
            <a:r>
              <a:rPr lang="en-US" sz="1800">
                <a:solidFill>
                  <a:schemeClr val="dk1"/>
                </a:solidFill>
                <a:latin typeface="Calibri"/>
                <a:ea typeface="Calibri"/>
                <a:cs typeface="Calibri"/>
                <a:sym typeface="Calibri"/>
              </a:rPr>
              <a:t>–College letters to Jane</a:t>
            </a:r>
          </a:p>
          <a:p>
            <a:pPr marL="914400" lvl="0" indent="-69850" rtl="0">
              <a:lnSpc>
                <a:spcPct val="115000"/>
              </a:lnSpc>
              <a:spcBef>
                <a:spcPts val="600"/>
              </a:spcBef>
              <a:buClr>
                <a:schemeClr val="dk1"/>
              </a:buClr>
              <a:buSzPct val="61111"/>
              <a:buFont typeface="Arial"/>
              <a:buNone/>
            </a:pPr>
            <a:r>
              <a:rPr lang="en-US" sz="1800">
                <a:solidFill>
                  <a:schemeClr val="dk1"/>
                </a:solidFill>
                <a:latin typeface="Calibri"/>
                <a:ea typeface="Calibri"/>
                <a:cs typeface="Calibri"/>
                <a:sym typeface="Calibri"/>
              </a:rPr>
              <a:t>–</a:t>
            </a:r>
            <a:r>
              <a:rPr lang="en-US" sz="1800" i="1">
                <a:solidFill>
                  <a:schemeClr val="dk1"/>
                </a:solidFill>
                <a:latin typeface="Calibri"/>
                <a:ea typeface="Calibri"/>
                <a:cs typeface="Calibri"/>
                <a:sym typeface="Calibri"/>
              </a:rPr>
              <a:t>Slaughterhouse-Five,</a:t>
            </a:r>
            <a:r>
              <a:rPr lang="en-US" sz="1800">
                <a:solidFill>
                  <a:schemeClr val="dk1"/>
                </a:solidFill>
                <a:latin typeface="Calibri"/>
                <a:ea typeface="Calibri"/>
                <a:cs typeface="Calibri"/>
                <a:sym typeface="Calibri"/>
              </a:rPr>
              <a:t> </a:t>
            </a:r>
            <a:r>
              <a:rPr lang="en-US" sz="1800" i="1">
                <a:solidFill>
                  <a:schemeClr val="dk1"/>
                </a:solidFill>
                <a:latin typeface="Calibri"/>
                <a:ea typeface="Calibri"/>
                <a:cs typeface="Calibri"/>
                <a:sym typeface="Calibri"/>
              </a:rPr>
              <a:t>Breakfast of Champions, </a:t>
            </a:r>
            <a:r>
              <a:rPr lang="en-US" sz="1800">
                <a:solidFill>
                  <a:schemeClr val="dk1"/>
                </a:solidFill>
                <a:latin typeface="Calibri"/>
                <a:ea typeface="Calibri"/>
                <a:cs typeface="Calibri"/>
                <a:sym typeface="Calibri"/>
              </a:rPr>
              <a:t>and </a:t>
            </a:r>
            <a:r>
              <a:rPr lang="en-US" sz="1800" i="1">
                <a:solidFill>
                  <a:schemeClr val="dk1"/>
                </a:solidFill>
                <a:latin typeface="Calibri"/>
                <a:ea typeface="Calibri"/>
                <a:cs typeface="Calibri"/>
                <a:sym typeface="Calibri"/>
              </a:rPr>
              <a:t>Cat’s Cradle</a:t>
            </a:r>
            <a:r>
              <a:rPr lang="en-US" sz="1800">
                <a:solidFill>
                  <a:schemeClr val="dk1"/>
                </a:solidFill>
                <a:latin typeface="Calibri"/>
                <a:ea typeface="Calibri"/>
                <a:cs typeface="Calibri"/>
                <a:sym typeface="Calibri"/>
              </a:rPr>
              <a:t> drafts</a:t>
            </a:r>
          </a:p>
          <a:p>
            <a:pPr marL="914400" lvl="0" indent="-69850" rtl="0">
              <a:lnSpc>
                <a:spcPct val="115000"/>
              </a:lnSpc>
              <a:spcBef>
                <a:spcPts val="600"/>
              </a:spcBef>
              <a:buClr>
                <a:schemeClr val="dk1"/>
              </a:buClr>
              <a:buSzPct val="61111"/>
              <a:buFont typeface="Arial"/>
              <a:buNone/>
            </a:pPr>
            <a:r>
              <a:rPr lang="en-US" sz="1800">
                <a:solidFill>
                  <a:schemeClr val="dk1"/>
                </a:solidFill>
                <a:latin typeface="Calibri"/>
                <a:ea typeface="Calibri"/>
                <a:cs typeface="Calibri"/>
                <a:sym typeface="Calibri"/>
              </a:rPr>
              <a:t>–Unpublished plays, stories, essays dealing with “place”</a:t>
            </a:r>
          </a:p>
          <a:p>
            <a:pPr lvl="0">
              <a:spcBef>
                <a:spcPts val="0"/>
              </a:spcBef>
              <a:buNone/>
            </a:pPr>
            <a:endParaRP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Shape 310"/>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311" name="Shape 311"/>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312" name="Shape 312"/>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313" name="Shape 313"/>
          <p:cNvSpPr txBox="1"/>
          <p:nvPr/>
        </p:nvSpPr>
        <p:spPr>
          <a:xfrm>
            <a:off x="1640175" y="1611375"/>
            <a:ext cx="6244199" cy="2091000"/>
          </a:xfrm>
          <a:prstGeom prst="rect">
            <a:avLst/>
          </a:prstGeom>
          <a:noFill/>
          <a:ln>
            <a:noFill/>
          </a:ln>
        </p:spPr>
        <p:txBody>
          <a:bodyPr lIns="91425" tIns="91425" rIns="91425" bIns="91425" anchor="t" anchorCtr="0">
            <a:noAutofit/>
          </a:bodyPr>
          <a:lstStyle/>
          <a:p>
            <a:pPr lvl="0" algn="ctr" rtl="0">
              <a:lnSpc>
                <a:spcPct val="115000"/>
              </a:lnSpc>
              <a:spcBef>
                <a:spcPts val="0"/>
              </a:spcBef>
              <a:buNone/>
            </a:pPr>
            <a:r>
              <a:rPr lang="en-US" sz="3000" b="1">
                <a:solidFill>
                  <a:schemeClr val="dk1"/>
                </a:solidFill>
                <a:latin typeface="Calibri"/>
                <a:ea typeface="Calibri"/>
                <a:cs typeface="Calibri"/>
                <a:sym typeface="Calibri"/>
              </a:rPr>
              <a:t>Dr. McLoddy Kadyamusuma</a:t>
            </a:r>
          </a:p>
          <a:p>
            <a:pPr lvl="0" algn="ctr" rtl="0">
              <a:lnSpc>
                <a:spcPct val="115000"/>
              </a:lnSpc>
              <a:spcBef>
                <a:spcPts val="0"/>
              </a:spcBef>
              <a:buClr>
                <a:schemeClr val="dk1"/>
              </a:buClr>
              <a:buFont typeface="Arial"/>
              <a:buNone/>
            </a:pPr>
            <a:endParaRPr sz="3000">
              <a:solidFill>
                <a:schemeClr val="dk1"/>
              </a:solidFill>
              <a:latin typeface="Calibri"/>
              <a:ea typeface="Calibri"/>
              <a:cs typeface="Calibri"/>
              <a:sym typeface="Calibri"/>
            </a:endParaRPr>
          </a:p>
          <a:p>
            <a:pPr lvl="0" algn="ctr" rtl="0">
              <a:lnSpc>
                <a:spcPct val="115000"/>
              </a:lnSpc>
              <a:spcBef>
                <a:spcPts val="0"/>
              </a:spcBef>
              <a:buClr>
                <a:schemeClr val="dk1"/>
              </a:buClr>
              <a:buSzPct val="45833"/>
              <a:buFont typeface="Arial"/>
              <a:buNone/>
            </a:pPr>
            <a:r>
              <a:rPr lang="en-US" sz="2400">
                <a:solidFill>
                  <a:schemeClr val="dk1"/>
                </a:solidFill>
                <a:latin typeface="Calibri"/>
                <a:ea typeface="Calibri"/>
                <a:cs typeface="Calibri"/>
                <a:sym typeface="Calibri"/>
              </a:rPr>
              <a:t>Assistant Professor of Communication Disorders and Sciences</a:t>
            </a:r>
          </a:p>
          <a:p>
            <a:pPr lvl="0" rtl="0">
              <a:spcBef>
                <a:spcPts val="0"/>
              </a:spcBef>
              <a:buNone/>
            </a:pPr>
            <a:endParaRPr>
              <a:latin typeface="Calibri"/>
              <a:ea typeface="Calibri"/>
              <a:cs typeface="Calibri"/>
              <a:sym typeface="Calibri"/>
            </a:endParaRP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Shape 318"/>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319" name="Shape 319"/>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320" name="Shape 320"/>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321" name="Shape 321"/>
          <p:cNvSpPr txBox="1"/>
          <p:nvPr/>
        </p:nvSpPr>
        <p:spPr>
          <a:xfrm>
            <a:off x="983100" y="59050"/>
            <a:ext cx="7347300" cy="869100"/>
          </a:xfrm>
          <a:prstGeom prst="rect">
            <a:avLst/>
          </a:prstGeom>
          <a:noFill/>
          <a:ln>
            <a:noFill/>
          </a:ln>
        </p:spPr>
        <p:txBody>
          <a:bodyPr lIns="91425" tIns="91425" rIns="91425" bIns="91425" anchor="t" anchorCtr="0">
            <a:noAutofit/>
          </a:bodyPr>
          <a:lstStyle/>
          <a:p>
            <a:pPr lvl="0" algn="ctr" rtl="0">
              <a:lnSpc>
                <a:spcPct val="115000"/>
              </a:lnSpc>
              <a:spcBef>
                <a:spcPts val="0"/>
              </a:spcBef>
              <a:buClr>
                <a:schemeClr val="dk1"/>
              </a:buClr>
              <a:buSzPct val="42307"/>
              <a:buFont typeface="Arial"/>
              <a:buNone/>
            </a:pPr>
            <a:r>
              <a:rPr lang="en-US" sz="2600">
                <a:solidFill>
                  <a:schemeClr val="dk1"/>
                </a:solidFill>
                <a:latin typeface="Calibri"/>
                <a:ea typeface="Calibri"/>
                <a:cs typeface="Calibri"/>
                <a:sym typeface="Calibri"/>
              </a:rPr>
              <a:t>“</a:t>
            </a:r>
            <a:r>
              <a:rPr lang="en-US" sz="2600" b="1">
                <a:solidFill>
                  <a:schemeClr val="dk1"/>
                </a:solidFill>
                <a:latin typeface="Calibri"/>
                <a:ea typeface="Calibri"/>
                <a:cs typeface="Calibri"/>
                <a:sym typeface="Calibri"/>
              </a:rPr>
              <a:t>Bilingual Aphasia test adaptation: Shona and Ndebele Versions</a:t>
            </a:r>
            <a:r>
              <a:rPr lang="en-US" sz="2600">
                <a:solidFill>
                  <a:schemeClr val="dk1"/>
                </a:solidFill>
                <a:latin typeface="Calibri"/>
                <a:ea typeface="Calibri"/>
                <a:cs typeface="Calibri"/>
                <a:sym typeface="Calibri"/>
              </a:rPr>
              <a:t>”</a:t>
            </a:r>
          </a:p>
          <a:p>
            <a:pPr lvl="0" rtl="0">
              <a:spcBef>
                <a:spcPts val="0"/>
              </a:spcBef>
              <a:buNone/>
            </a:pPr>
            <a:endParaRPr/>
          </a:p>
        </p:txBody>
      </p:sp>
      <p:sp>
        <p:nvSpPr>
          <p:cNvPr id="322" name="Shape 322"/>
          <p:cNvSpPr txBox="1"/>
          <p:nvPr/>
        </p:nvSpPr>
        <p:spPr>
          <a:xfrm>
            <a:off x="685800" y="843725"/>
            <a:ext cx="7941900" cy="5485200"/>
          </a:xfrm>
          <a:prstGeom prst="rect">
            <a:avLst/>
          </a:prstGeom>
          <a:noFill/>
          <a:ln>
            <a:noFill/>
          </a:ln>
        </p:spPr>
        <p:txBody>
          <a:bodyPr lIns="91425" tIns="91425" rIns="91425" bIns="91425" anchor="t" anchorCtr="0">
            <a:noAutofit/>
          </a:bodyPr>
          <a:lstStyle/>
          <a:p>
            <a:pPr lvl="0" algn="just" rtl="0">
              <a:lnSpc>
                <a:spcPct val="100000"/>
              </a:lnSpc>
              <a:spcBef>
                <a:spcPts val="0"/>
              </a:spcBef>
              <a:buNone/>
            </a:pPr>
            <a:r>
              <a:rPr lang="en-US" sz="1800">
                <a:solidFill>
                  <a:schemeClr val="dk1"/>
                </a:solidFill>
                <a:latin typeface="Calibri"/>
                <a:ea typeface="Calibri"/>
                <a:cs typeface="Calibri"/>
                <a:sym typeface="Calibri"/>
              </a:rPr>
              <a:t>The purpose of this study was to </a:t>
            </a:r>
            <a:r>
              <a:rPr lang="en-US" sz="1800" b="1" i="1">
                <a:solidFill>
                  <a:schemeClr val="dk1"/>
                </a:solidFill>
                <a:latin typeface="Calibri"/>
                <a:ea typeface="Calibri"/>
                <a:cs typeface="Calibri"/>
                <a:sym typeface="Calibri"/>
              </a:rPr>
              <a:t>adapt and create</a:t>
            </a:r>
            <a:r>
              <a:rPr lang="en-US" sz="1800">
                <a:solidFill>
                  <a:schemeClr val="dk1"/>
                </a:solidFill>
                <a:latin typeface="Calibri"/>
                <a:ea typeface="Calibri"/>
                <a:cs typeface="Calibri"/>
                <a:sym typeface="Calibri"/>
              </a:rPr>
              <a:t> a linguistically and culturally appropriate clinical assessment test for assessing the speech and language of Shona-English, Ndebele-English, Ndebele-Shona bilingual aphasic speakers after brain damage resulting in the disruption of language.</a:t>
            </a:r>
          </a:p>
          <a:p>
            <a:pPr lvl="0" algn="just" rtl="0">
              <a:lnSpc>
                <a:spcPct val="100000"/>
              </a:lnSpc>
              <a:spcBef>
                <a:spcPts val="0"/>
              </a:spcBef>
              <a:buClr>
                <a:schemeClr val="dk1"/>
              </a:buClr>
              <a:buFont typeface="Arial"/>
              <a:buNone/>
            </a:pPr>
            <a:endParaRPr sz="900">
              <a:solidFill>
                <a:schemeClr val="dk1"/>
              </a:solidFill>
              <a:latin typeface="Calibri"/>
              <a:ea typeface="Calibri"/>
              <a:cs typeface="Calibri"/>
              <a:sym typeface="Calibri"/>
            </a:endParaRPr>
          </a:p>
          <a:p>
            <a:pPr lvl="0" algn="just" rtl="0">
              <a:lnSpc>
                <a:spcPct val="100000"/>
              </a:lnSpc>
              <a:spcBef>
                <a:spcPts val="0"/>
              </a:spcBef>
              <a:buClr>
                <a:schemeClr val="dk1"/>
              </a:buClr>
              <a:buSzPct val="61111"/>
              <a:buFont typeface="Arial"/>
              <a:buNone/>
            </a:pPr>
            <a:r>
              <a:rPr lang="en-US" sz="1800">
                <a:solidFill>
                  <a:schemeClr val="dk1"/>
                </a:solidFill>
                <a:latin typeface="Calibri"/>
                <a:ea typeface="Calibri"/>
                <a:cs typeface="Calibri"/>
                <a:sym typeface="Calibri"/>
              </a:rPr>
              <a:t>The 2015 Summer Research and Creativity Award supported funding for</a:t>
            </a:r>
          </a:p>
          <a:p>
            <a:pPr marL="457200" lvl="0" indent="-342900" algn="just" rtl="0">
              <a:lnSpc>
                <a:spcPct val="100000"/>
              </a:lnSpc>
              <a:spcBef>
                <a:spcPts val="0"/>
              </a:spcBef>
              <a:buClr>
                <a:schemeClr val="dk1"/>
              </a:buClr>
              <a:buSzPct val="100000"/>
              <a:buFont typeface="Calibri"/>
              <a:buChar char="●"/>
            </a:pPr>
            <a:r>
              <a:rPr lang="en-US" sz="1800">
                <a:solidFill>
                  <a:schemeClr val="dk1"/>
                </a:solidFill>
                <a:latin typeface="Calibri"/>
                <a:ea typeface="Calibri"/>
                <a:cs typeface="Calibri"/>
                <a:sym typeface="Calibri"/>
              </a:rPr>
              <a:t>Recruiting a research assistant to help in administering the test for standardization.</a:t>
            </a:r>
          </a:p>
          <a:p>
            <a:pPr marL="457200" lvl="0" indent="-342900" algn="just" rtl="0">
              <a:lnSpc>
                <a:spcPct val="100000"/>
              </a:lnSpc>
              <a:spcBef>
                <a:spcPts val="0"/>
              </a:spcBef>
              <a:buClr>
                <a:schemeClr val="dk1"/>
              </a:buClr>
              <a:buSzPct val="100000"/>
              <a:buFont typeface="Calibri"/>
              <a:buChar char="●"/>
            </a:pPr>
            <a:r>
              <a:rPr lang="en-US" sz="1800">
                <a:solidFill>
                  <a:schemeClr val="dk1"/>
                </a:solidFill>
                <a:latin typeface="Calibri"/>
                <a:ea typeface="Calibri"/>
                <a:cs typeface="Calibri"/>
                <a:sym typeface="Calibri"/>
              </a:rPr>
              <a:t>Paying the 60 participants during the standardization process ($15 for  two 1 and half hour sessions (3hrs in total).</a:t>
            </a:r>
          </a:p>
          <a:p>
            <a:pPr marL="457200" lvl="0" indent="-342900" algn="just" rtl="0">
              <a:lnSpc>
                <a:spcPct val="100000"/>
              </a:lnSpc>
              <a:spcBef>
                <a:spcPts val="0"/>
              </a:spcBef>
              <a:buClr>
                <a:schemeClr val="dk1"/>
              </a:buClr>
              <a:buSzPct val="100000"/>
              <a:buFont typeface="Calibri"/>
              <a:buChar char="●"/>
            </a:pPr>
            <a:r>
              <a:rPr lang="en-US" sz="1800">
                <a:solidFill>
                  <a:schemeClr val="dk1"/>
                </a:solidFill>
                <a:latin typeface="Calibri"/>
                <a:ea typeface="Calibri"/>
                <a:cs typeface="Calibri"/>
                <a:sym typeface="Calibri"/>
              </a:rPr>
              <a:t>Traveling to Zimbabwe for data collection and supervising the progress of the standardization</a:t>
            </a:r>
          </a:p>
          <a:p>
            <a:pPr lvl="0" rtl="0">
              <a:lnSpc>
                <a:spcPct val="100000"/>
              </a:lnSpc>
              <a:spcBef>
                <a:spcPts val="0"/>
              </a:spcBef>
              <a:buNone/>
            </a:pPr>
            <a:r>
              <a:rPr lang="en-US" sz="1800" b="1" u="sng">
                <a:solidFill>
                  <a:schemeClr val="dk1"/>
                </a:solidFill>
                <a:latin typeface="Calibri"/>
                <a:ea typeface="Calibri"/>
                <a:cs typeface="Calibri"/>
                <a:sym typeface="Calibri"/>
              </a:rPr>
              <a:t>Timeline</a:t>
            </a:r>
          </a:p>
          <a:p>
            <a:pPr marL="457200" lvl="0" indent="-342900" rtl="0">
              <a:lnSpc>
                <a:spcPct val="100000"/>
              </a:lnSpc>
              <a:spcBef>
                <a:spcPts val="0"/>
              </a:spcBef>
              <a:buClr>
                <a:schemeClr val="dk1"/>
              </a:buClr>
              <a:buSzPct val="100000"/>
              <a:buFont typeface="Calibri"/>
              <a:buChar char="●"/>
            </a:pPr>
            <a:r>
              <a:rPr lang="en-US" sz="1800">
                <a:solidFill>
                  <a:schemeClr val="dk1"/>
                </a:solidFill>
                <a:latin typeface="Calibri"/>
                <a:ea typeface="Calibri"/>
                <a:cs typeface="Calibri"/>
                <a:sym typeface="Calibri"/>
              </a:rPr>
              <a:t>May- July (2015): Finalizing adaptation of Test together with original author from McGill University (BAT)</a:t>
            </a:r>
          </a:p>
          <a:p>
            <a:pPr marL="457200" lvl="0" indent="-342900" rtl="0">
              <a:lnSpc>
                <a:spcPct val="100000"/>
              </a:lnSpc>
              <a:spcBef>
                <a:spcPts val="0"/>
              </a:spcBef>
              <a:buClr>
                <a:schemeClr val="dk1"/>
              </a:buClr>
              <a:buSzPct val="100000"/>
              <a:buFont typeface="Calibri"/>
              <a:buChar char="●"/>
            </a:pPr>
            <a:r>
              <a:rPr lang="en-US" sz="1800">
                <a:solidFill>
                  <a:schemeClr val="dk1"/>
                </a:solidFill>
                <a:latin typeface="Calibri"/>
                <a:ea typeface="Calibri"/>
                <a:cs typeface="Calibri"/>
                <a:sym typeface="Calibri"/>
              </a:rPr>
              <a:t>July 2015 – May 2016): Data collection</a:t>
            </a:r>
          </a:p>
          <a:p>
            <a:pPr marL="457200" lvl="0" indent="-342900" rtl="0">
              <a:lnSpc>
                <a:spcPct val="100000"/>
              </a:lnSpc>
              <a:spcBef>
                <a:spcPts val="0"/>
              </a:spcBef>
              <a:buClr>
                <a:schemeClr val="dk1"/>
              </a:buClr>
              <a:buSzPct val="100000"/>
              <a:buFont typeface="Calibri"/>
              <a:buChar char="●"/>
            </a:pPr>
            <a:r>
              <a:rPr lang="en-US" sz="1800">
                <a:solidFill>
                  <a:schemeClr val="dk1"/>
                </a:solidFill>
                <a:latin typeface="Calibri"/>
                <a:ea typeface="Calibri"/>
                <a:cs typeface="Calibri"/>
                <a:sym typeface="Calibri"/>
              </a:rPr>
              <a:t>November (2015): One paper and a chapter submitted and accepted for publication based on preliminary findings</a:t>
            </a:r>
          </a:p>
          <a:p>
            <a:pPr marL="457200" lvl="0" indent="-342900" rtl="0">
              <a:lnSpc>
                <a:spcPct val="100000"/>
              </a:lnSpc>
              <a:spcBef>
                <a:spcPts val="0"/>
              </a:spcBef>
              <a:buClr>
                <a:schemeClr val="dk1"/>
              </a:buClr>
              <a:buSzPct val="100000"/>
              <a:buFont typeface="Calibri"/>
              <a:buChar char="●"/>
            </a:pPr>
            <a:r>
              <a:rPr lang="en-US" sz="1800">
                <a:solidFill>
                  <a:schemeClr val="dk1"/>
                </a:solidFill>
                <a:latin typeface="Calibri"/>
                <a:ea typeface="Calibri"/>
                <a:cs typeface="Calibri"/>
                <a:sym typeface="Calibri"/>
              </a:rPr>
              <a:t>September (2016): present findings (Science of Aphasia Conference, Venice Italy)</a:t>
            </a:r>
          </a:p>
          <a:p>
            <a:pPr lvl="0" rtl="0">
              <a:spcBef>
                <a:spcPts val="0"/>
              </a:spcBef>
              <a:buNone/>
            </a:pPr>
            <a:endParaRP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Shape 327"/>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328" name="Shape 328"/>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329" name="Shape 329"/>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330" name="Shape 330"/>
          <p:cNvSpPr txBox="1"/>
          <p:nvPr/>
        </p:nvSpPr>
        <p:spPr>
          <a:xfrm>
            <a:off x="1033700" y="143500"/>
            <a:ext cx="7347300" cy="869100"/>
          </a:xfrm>
          <a:prstGeom prst="rect">
            <a:avLst/>
          </a:prstGeom>
          <a:noFill/>
          <a:ln>
            <a:noFill/>
          </a:ln>
        </p:spPr>
        <p:txBody>
          <a:bodyPr lIns="91425" tIns="91425" rIns="91425" bIns="91425" anchor="t" anchorCtr="0">
            <a:noAutofit/>
          </a:bodyPr>
          <a:lstStyle/>
          <a:p>
            <a:pPr lvl="0" rtl="0">
              <a:spcBef>
                <a:spcPts val="0"/>
              </a:spcBef>
              <a:buNone/>
            </a:pPr>
            <a:endParaRPr/>
          </a:p>
        </p:txBody>
      </p:sp>
      <p:sp>
        <p:nvSpPr>
          <p:cNvPr id="331" name="Shape 331"/>
          <p:cNvSpPr txBox="1"/>
          <p:nvPr/>
        </p:nvSpPr>
        <p:spPr>
          <a:xfrm>
            <a:off x="736400" y="1012600"/>
            <a:ext cx="7941900" cy="5485200"/>
          </a:xfrm>
          <a:prstGeom prst="rect">
            <a:avLst/>
          </a:prstGeom>
          <a:noFill/>
          <a:ln>
            <a:noFill/>
          </a:ln>
        </p:spPr>
        <p:txBody>
          <a:bodyPr lIns="91425" tIns="91425" rIns="91425" bIns="91425" anchor="t" anchorCtr="0">
            <a:noAutofit/>
          </a:bodyPr>
          <a:lstStyle/>
          <a:p>
            <a:pPr lvl="0" algn="ctr" rtl="0">
              <a:lnSpc>
                <a:spcPct val="115000"/>
              </a:lnSpc>
              <a:spcBef>
                <a:spcPts val="0"/>
              </a:spcBef>
              <a:buNone/>
            </a:pPr>
            <a:endParaRPr sz="3000" b="1">
              <a:solidFill>
                <a:schemeClr val="dk1"/>
              </a:solidFill>
              <a:latin typeface="Calibri"/>
              <a:ea typeface="Calibri"/>
              <a:cs typeface="Calibri"/>
              <a:sym typeface="Calibri"/>
            </a:endParaRPr>
          </a:p>
          <a:p>
            <a:pPr lvl="0" algn="ctr" rtl="0">
              <a:lnSpc>
                <a:spcPct val="115000"/>
              </a:lnSpc>
              <a:spcBef>
                <a:spcPts val="0"/>
              </a:spcBef>
              <a:buNone/>
            </a:pPr>
            <a:endParaRPr sz="3000" b="1">
              <a:solidFill>
                <a:schemeClr val="dk1"/>
              </a:solidFill>
              <a:latin typeface="Calibri"/>
              <a:ea typeface="Calibri"/>
              <a:cs typeface="Calibri"/>
              <a:sym typeface="Calibri"/>
            </a:endParaRPr>
          </a:p>
          <a:p>
            <a:pPr lvl="0" algn="ctr" rtl="0">
              <a:lnSpc>
                <a:spcPct val="115000"/>
              </a:lnSpc>
              <a:spcBef>
                <a:spcPts val="0"/>
              </a:spcBef>
              <a:buClr>
                <a:schemeClr val="dk1"/>
              </a:buClr>
              <a:buSzPct val="36666"/>
              <a:buFont typeface="Arial"/>
              <a:buNone/>
            </a:pPr>
            <a:r>
              <a:rPr lang="en-US" sz="3000" b="1">
                <a:solidFill>
                  <a:schemeClr val="dk1"/>
                </a:solidFill>
                <a:latin typeface="Calibri"/>
                <a:ea typeface="Calibri"/>
                <a:cs typeface="Calibri"/>
                <a:sym typeface="Calibri"/>
              </a:rPr>
              <a:t>Dr. Heather McEntarfer</a:t>
            </a:r>
          </a:p>
          <a:p>
            <a:pPr lvl="0" algn="ctr" rtl="0">
              <a:lnSpc>
                <a:spcPct val="115000"/>
              </a:lnSpc>
              <a:spcBef>
                <a:spcPts val="0"/>
              </a:spcBef>
              <a:buClr>
                <a:schemeClr val="dk1"/>
              </a:buClr>
              <a:buFont typeface="Arial"/>
              <a:buNone/>
            </a:pPr>
            <a:endParaRPr sz="3000">
              <a:solidFill>
                <a:schemeClr val="dk1"/>
              </a:solidFill>
              <a:latin typeface="Calibri"/>
              <a:ea typeface="Calibri"/>
              <a:cs typeface="Calibri"/>
              <a:sym typeface="Calibri"/>
            </a:endParaRPr>
          </a:p>
          <a:p>
            <a:pPr lvl="0" algn="ctr" rtl="0">
              <a:lnSpc>
                <a:spcPct val="115000"/>
              </a:lnSpc>
              <a:spcBef>
                <a:spcPts val="0"/>
              </a:spcBef>
              <a:buClr>
                <a:schemeClr val="dk1"/>
              </a:buClr>
              <a:buSzPct val="45833"/>
              <a:buFont typeface="Arial"/>
              <a:buNone/>
            </a:pPr>
            <a:r>
              <a:rPr lang="en-US" sz="2400">
                <a:solidFill>
                  <a:schemeClr val="dk1"/>
                </a:solidFill>
                <a:latin typeface="Calibri"/>
                <a:ea typeface="Calibri"/>
                <a:cs typeface="Calibri"/>
                <a:sym typeface="Calibri"/>
              </a:rPr>
              <a:t>Assistant Professor of English</a:t>
            </a:r>
          </a:p>
          <a:p>
            <a:pPr lvl="0" rtl="0">
              <a:spcBef>
                <a:spcPts val="0"/>
              </a:spcBef>
              <a:buClr>
                <a:schemeClr val="dk1"/>
              </a:buClr>
              <a:buFont typeface="Arial"/>
              <a:buNone/>
            </a:pPr>
            <a:endParaRPr>
              <a:solidFill>
                <a:schemeClr val="dk1"/>
              </a:solidFill>
              <a:latin typeface="Calibri"/>
              <a:ea typeface="Calibri"/>
              <a:cs typeface="Calibri"/>
              <a:sym typeface="Calibri"/>
            </a:endParaRP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Shape 168"/>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169" name="Shape 169"/>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170" name="Shape 170"/>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171" name="Shape 171"/>
          <p:cNvSpPr txBox="1"/>
          <p:nvPr/>
        </p:nvSpPr>
        <p:spPr>
          <a:xfrm>
            <a:off x="1860775" y="1448325"/>
            <a:ext cx="6023400" cy="2062199"/>
          </a:xfrm>
          <a:prstGeom prst="rect">
            <a:avLst/>
          </a:prstGeom>
          <a:noFill/>
          <a:ln>
            <a:noFill/>
          </a:ln>
        </p:spPr>
        <p:txBody>
          <a:bodyPr lIns="91425" tIns="91425" rIns="91425" bIns="91425" anchor="t" anchorCtr="0">
            <a:noAutofit/>
          </a:bodyPr>
          <a:lstStyle/>
          <a:p>
            <a:pPr lvl="0" algn="ctr" rtl="0">
              <a:lnSpc>
                <a:spcPct val="115000"/>
              </a:lnSpc>
              <a:spcBef>
                <a:spcPts val="0"/>
              </a:spcBef>
              <a:buNone/>
            </a:pPr>
            <a:r>
              <a:rPr lang="en-US" sz="3000" b="1">
                <a:solidFill>
                  <a:schemeClr val="dk1"/>
                </a:solidFill>
                <a:latin typeface="Calibri"/>
                <a:ea typeface="Calibri"/>
                <a:cs typeface="Calibri"/>
                <a:sym typeface="Calibri"/>
              </a:rPr>
              <a:t>Dr. Brian Boisvert</a:t>
            </a:r>
          </a:p>
          <a:p>
            <a:pPr lvl="0" algn="ctr" rtl="0">
              <a:lnSpc>
                <a:spcPct val="115000"/>
              </a:lnSpc>
              <a:spcBef>
                <a:spcPts val="0"/>
              </a:spcBef>
              <a:buClr>
                <a:schemeClr val="dk1"/>
              </a:buClr>
              <a:buFont typeface="Arial"/>
              <a:buNone/>
            </a:pPr>
            <a:endParaRPr sz="2500">
              <a:solidFill>
                <a:schemeClr val="dk1"/>
              </a:solidFill>
              <a:latin typeface="Calibri"/>
              <a:ea typeface="Calibri"/>
              <a:cs typeface="Calibri"/>
              <a:sym typeface="Calibri"/>
            </a:endParaRPr>
          </a:p>
          <a:p>
            <a:pPr lvl="0" algn="ctr" rtl="0">
              <a:lnSpc>
                <a:spcPct val="115000"/>
              </a:lnSpc>
              <a:spcBef>
                <a:spcPts val="0"/>
              </a:spcBef>
              <a:buClr>
                <a:schemeClr val="dk1"/>
              </a:buClr>
              <a:buSzPct val="45833"/>
              <a:buFont typeface="Arial"/>
              <a:buNone/>
            </a:pPr>
            <a:r>
              <a:rPr lang="en-US" sz="2400">
                <a:solidFill>
                  <a:schemeClr val="dk1"/>
                </a:solidFill>
                <a:latin typeface="Calibri"/>
                <a:ea typeface="Calibri"/>
                <a:cs typeface="Calibri"/>
                <a:sym typeface="Calibri"/>
              </a:rPr>
              <a:t>Assistant Professor of Hispanic Linguistics</a:t>
            </a:r>
          </a:p>
          <a:p>
            <a:pPr lvl="0" algn="ctr" rtl="0">
              <a:lnSpc>
                <a:spcPct val="115000"/>
              </a:lnSpc>
              <a:spcBef>
                <a:spcPts val="0"/>
              </a:spcBef>
              <a:buClr>
                <a:schemeClr val="dk1"/>
              </a:buClr>
              <a:buSzPct val="45833"/>
              <a:buFont typeface="Arial"/>
              <a:buNone/>
            </a:pPr>
            <a:r>
              <a:rPr lang="en-US" sz="2400">
                <a:solidFill>
                  <a:schemeClr val="dk1"/>
                </a:solidFill>
                <a:latin typeface="Calibri"/>
                <a:ea typeface="Calibri"/>
                <a:cs typeface="Calibri"/>
                <a:sym typeface="Calibri"/>
              </a:rPr>
              <a:t>and Second Language Acquisition</a:t>
            </a:r>
          </a:p>
          <a:p>
            <a:pPr lvl="0" algn="ctr">
              <a:spcBef>
                <a:spcPts val="0"/>
              </a:spcBef>
              <a:buNone/>
            </a:pPr>
            <a:endParaRPr/>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Shape 336"/>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337" name="Shape 337"/>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338" name="Shape 338"/>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339" name="Shape 339"/>
          <p:cNvSpPr txBox="1"/>
          <p:nvPr/>
        </p:nvSpPr>
        <p:spPr>
          <a:xfrm>
            <a:off x="1033700" y="143500"/>
            <a:ext cx="7347300" cy="869100"/>
          </a:xfrm>
          <a:prstGeom prst="rect">
            <a:avLst/>
          </a:prstGeom>
          <a:noFill/>
          <a:ln>
            <a:noFill/>
          </a:ln>
        </p:spPr>
        <p:txBody>
          <a:bodyPr lIns="91425" tIns="91425" rIns="91425" bIns="91425" anchor="t" anchorCtr="0">
            <a:noAutofit/>
          </a:bodyPr>
          <a:lstStyle/>
          <a:p>
            <a:pPr lvl="0" rtl="0">
              <a:spcBef>
                <a:spcPts val="0"/>
              </a:spcBef>
              <a:buNone/>
            </a:pPr>
            <a:endParaRPr/>
          </a:p>
        </p:txBody>
      </p:sp>
      <p:sp>
        <p:nvSpPr>
          <p:cNvPr id="340" name="Shape 340"/>
          <p:cNvSpPr txBox="1"/>
          <p:nvPr/>
        </p:nvSpPr>
        <p:spPr>
          <a:xfrm>
            <a:off x="293350" y="594712"/>
            <a:ext cx="8274900" cy="5485200"/>
          </a:xfrm>
          <a:prstGeom prst="rect">
            <a:avLst/>
          </a:prstGeom>
          <a:noFill/>
          <a:ln>
            <a:noFill/>
          </a:ln>
        </p:spPr>
        <p:txBody>
          <a:bodyPr lIns="91425" tIns="91425" rIns="91425" bIns="91425" anchor="t" anchorCtr="0">
            <a:noAutofit/>
          </a:bodyPr>
          <a:lstStyle/>
          <a:p>
            <a:pPr lvl="0" algn="ctr" rtl="0">
              <a:spcBef>
                <a:spcPts val="0"/>
              </a:spcBef>
              <a:buNone/>
            </a:pPr>
            <a:r>
              <a:rPr lang="en-US" sz="3000" b="1">
                <a:solidFill>
                  <a:schemeClr val="dk1"/>
                </a:solidFill>
                <a:latin typeface="Calibri"/>
                <a:ea typeface="Calibri"/>
                <a:cs typeface="Calibri"/>
                <a:sym typeface="Calibri"/>
              </a:rPr>
              <a:t>Navigating Gender and Sexuality in the Classroom: Narrative Insights from Students and Educators</a:t>
            </a:r>
          </a:p>
          <a:p>
            <a:pPr lvl="0" algn="ctr" rtl="0">
              <a:lnSpc>
                <a:spcPct val="115000"/>
              </a:lnSpc>
              <a:spcBef>
                <a:spcPts val="0"/>
              </a:spcBef>
              <a:buNone/>
            </a:pPr>
            <a:endParaRPr sz="3000" b="1">
              <a:solidFill>
                <a:schemeClr val="dk1"/>
              </a:solidFill>
              <a:latin typeface="Calibri"/>
              <a:ea typeface="Calibri"/>
              <a:cs typeface="Calibri"/>
              <a:sym typeface="Calibri"/>
            </a:endParaRPr>
          </a:p>
          <a:p>
            <a:pPr marL="457200" lvl="0" indent="-355600" rtl="0">
              <a:lnSpc>
                <a:spcPct val="115000"/>
              </a:lnSpc>
              <a:spcBef>
                <a:spcPts val="0"/>
              </a:spcBef>
              <a:buClr>
                <a:schemeClr val="dk1"/>
              </a:buClr>
              <a:buSzPct val="100000"/>
              <a:buFont typeface="Calibri"/>
              <a:buChar char="●"/>
            </a:pPr>
            <a:r>
              <a:rPr lang="en-US" sz="2000">
                <a:solidFill>
                  <a:schemeClr val="dk1"/>
                </a:solidFill>
                <a:latin typeface="Calibri"/>
                <a:ea typeface="Calibri"/>
                <a:cs typeface="Calibri"/>
                <a:sym typeface="Calibri"/>
              </a:rPr>
              <a:t>Grant gave me the time to complete a book </a:t>
            </a:r>
          </a:p>
          <a:p>
            <a:pPr lvl="0" indent="457200" rtl="0">
              <a:lnSpc>
                <a:spcPct val="115000"/>
              </a:lnSpc>
              <a:spcBef>
                <a:spcPts val="0"/>
              </a:spcBef>
              <a:buNone/>
            </a:pPr>
            <a:r>
              <a:rPr lang="en-US" sz="2000">
                <a:solidFill>
                  <a:schemeClr val="dk1"/>
                </a:solidFill>
                <a:latin typeface="Calibri"/>
                <a:ea typeface="Calibri"/>
                <a:cs typeface="Calibri"/>
                <a:sym typeface="Calibri"/>
              </a:rPr>
              <a:t>manuscript on preparing teacher candidates</a:t>
            </a:r>
          </a:p>
          <a:p>
            <a:pPr lvl="0" indent="457200" rtl="0">
              <a:lnSpc>
                <a:spcPct val="115000"/>
              </a:lnSpc>
              <a:spcBef>
                <a:spcPts val="0"/>
              </a:spcBef>
              <a:buNone/>
            </a:pPr>
            <a:r>
              <a:rPr lang="en-US" sz="2000">
                <a:solidFill>
                  <a:schemeClr val="dk1"/>
                </a:solidFill>
                <a:latin typeface="Calibri"/>
                <a:ea typeface="Calibri"/>
                <a:cs typeface="Calibri"/>
                <a:sym typeface="Calibri"/>
              </a:rPr>
              <a:t> to support LGBTQ youth and create more </a:t>
            </a:r>
          </a:p>
          <a:p>
            <a:pPr lvl="0" indent="457200" rtl="0">
              <a:lnSpc>
                <a:spcPct val="115000"/>
              </a:lnSpc>
              <a:spcBef>
                <a:spcPts val="0"/>
              </a:spcBef>
              <a:buNone/>
            </a:pPr>
            <a:r>
              <a:rPr lang="en-US" sz="2000">
                <a:solidFill>
                  <a:schemeClr val="dk1"/>
                </a:solidFill>
                <a:latin typeface="Calibri"/>
                <a:ea typeface="Calibri"/>
                <a:cs typeface="Calibri"/>
                <a:sym typeface="Calibri"/>
              </a:rPr>
              <a:t>gender-inclusive school spaces.</a:t>
            </a:r>
          </a:p>
          <a:p>
            <a:pPr lvl="0" indent="457200" rtl="0">
              <a:lnSpc>
                <a:spcPct val="115000"/>
              </a:lnSpc>
              <a:spcBef>
                <a:spcPts val="0"/>
              </a:spcBef>
              <a:buNone/>
            </a:pPr>
            <a:endParaRPr sz="2000">
              <a:solidFill>
                <a:schemeClr val="dk1"/>
              </a:solidFill>
              <a:latin typeface="Calibri"/>
              <a:ea typeface="Calibri"/>
              <a:cs typeface="Calibri"/>
              <a:sym typeface="Calibri"/>
            </a:endParaRPr>
          </a:p>
          <a:p>
            <a:pPr lvl="0" indent="457200" rtl="0">
              <a:lnSpc>
                <a:spcPct val="115000"/>
              </a:lnSpc>
              <a:spcBef>
                <a:spcPts val="0"/>
              </a:spcBef>
              <a:buNone/>
            </a:pPr>
            <a:endParaRPr sz="2000">
              <a:solidFill>
                <a:schemeClr val="dk1"/>
              </a:solidFill>
              <a:latin typeface="Calibri"/>
              <a:ea typeface="Calibri"/>
              <a:cs typeface="Calibri"/>
              <a:sym typeface="Calibri"/>
            </a:endParaRPr>
          </a:p>
          <a:p>
            <a:pPr lvl="0" indent="457200" rtl="0">
              <a:lnSpc>
                <a:spcPct val="115000"/>
              </a:lnSpc>
              <a:spcBef>
                <a:spcPts val="0"/>
              </a:spcBef>
              <a:buNone/>
            </a:pPr>
            <a:endParaRPr sz="2000">
              <a:solidFill>
                <a:schemeClr val="dk1"/>
              </a:solidFill>
              <a:latin typeface="Calibri"/>
              <a:ea typeface="Calibri"/>
              <a:cs typeface="Calibri"/>
              <a:sym typeface="Calibri"/>
            </a:endParaRPr>
          </a:p>
          <a:p>
            <a:pPr marL="457200" lvl="0" indent="-355600" rtl="0">
              <a:lnSpc>
                <a:spcPct val="115000"/>
              </a:lnSpc>
              <a:spcBef>
                <a:spcPts val="0"/>
              </a:spcBef>
              <a:buClr>
                <a:schemeClr val="dk1"/>
              </a:buClr>
              <a:buSzPct val="100000"/>
              <a:buFont typeface="Calibri"/>
              <a:buChar char="●"/>
            </a:pPr>
            <a:r>
              <a:rPr lang="en-US" sz="2000">
                <a:solidFill>
                  <a:schemeClr val="dk1"/>
                </a:solidFill>
                <a:latin typeface="Calibri"/>
                <a:ea typeface="Calibri"/>
                <a:cs typeface="Calibri"/>
                <a:sym typeface="Calibri"/>
              </a:rPr>
              <a:t>Summer 2015: researched transgender issues </a:t>
            </a:r>
          </a:p>
          <a:p>
            <a:pPr lvl="0" rtl="0">
              <a:lnSpc>
                <a:spcPct val="115000"/>
              </a:lnSpc>
              <a:spcBef>
                <a:spcPts val="0"/>
              </a:spcBef>
              <a:buNone/>
            </a:pPr>
            <a:r>
              <a:rPr lang="en-US" sz="2000">
                <a:solidFill>
                  <a:schemeClr val="dk1"/>
                </a:solidFill>
                <a:latin typeface="Calibri"/>
                <a:ea typeface="Calibri"/>
                <a:cs typeface="Calibri"/>
                <a:sym typeface="Calibri"/>
              </a:rPr>
              <a:t>	in education/teacher education; wrote two </a:t>
            </a:r>
          </a:p>
          <a:p>
            <a:pPr marL="457200" lvl="0" indent="0" rtl="0">
              <a:lnSpc>
                <a:spcPct val="115000"/>
              </a:lnSpc>
              <a:spcBef>
                <a:spcPts val="0"/>
              </a:spcBef>
              <a:buNone/>
            </a:pPr>
            <a:r>
              <a:rPr lang="en-US" sz="2000">
                <a:solidFill>
                  <a:schemeClr val="dk1"/>
                </a:solidFill>
                <a:latin typeface="Calibri"/>
                <a:ea typeface="Calibri"/>
                <a:cs typeface="Calibri"/>
                <a:sym typeface="Calibri"/>
              </a:rPr>
              <a:t>new chapters; conducted follow-up interviews with study participants; completed final revisions on all chapters.</a:t>
            </a:r>
          </a:p>
          <a:p>
            <a:pPr lvl="0" rtl="0">
              <a:lnSpc>
                <a:spcPct val="115000"/>
              </a:lnSpc>
              <a:spcBef>
                <a:spcPts val="0"/>
              </a:spcBef>
              <a:buNone/>
            </a:pPr>
            <a:endParaRPr sz="2400">
              <a:solidFill>
                <a:schemeClr val="dk1"/>
              </a:solidFill>
              <a:latin typeface="Calibri"/>
              <a:ea typeface="Calibri"/>
              <a:cs typeface="Calibri"/>
              <a:sym typeface="Calibri"/>
            </a:endParaRPr>
          </a:p>
          <a:p>
            <a:pPr lvl="0" rtl="0">
              <a:spcBef>
                <a:spcPts val="0"/>
              </a:spcBef>
              <a:buNone/>
            </a:pPr>
            <a:r>
              <a:rPr lang="en-US">
                <a:solidFill>
                  <a:schemeClr val="dk1"/>
                </a:solidFill>
                <a:latin typeface="Calibri"/>
                <a:ea typeface="Calibri"/>
                <a:cs typeface="Calibri"/>
                <a:sym typeface="Calibri"/>
              </a:rPr>
              <a:t> </a:t>
            </a:r>
          </a:p>
        </p:txBody>
      </p:sp>
      <p:pic>
        <p:nvPicPr>
          <p:cNvPr id="341" name="Shape 341"/>
          <p:cNvPicPr preferRelativeResize="0"/>
          <p:nvPr/>
        </p:nvPicPr>
        <p:blipFill>
          <a:blip r:embed="rId4">
            <a:alphaModFix/>
          </a:blip>
          <a:stretch>
            <a:fillRect/>
          </a:stretch>
        </p:blipFill>
        <p:spPr>
          <a:xfrm>
            <a:off x="6633525" y="1780212"/>
            <a:ext cx="2205900" cy="3297575"/>
          </a:xfrm>
          <a:prstGeom prst="rect">
            <a:avLst/>
          </a:prstGeom>
          <a:noFill/>
          <a:ln>
            <a:noFill/>
          </a:ln>
        </p:spPr>
      </p:pic>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363" name="Shape 363"/>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364" name="Shape 364"/>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365" name="Shape 365"/>
          <p:cNvSpPr txBox="1"/>
          <p:nvPr/>
        </p:nvSpPr>
        <p:spPr>
          <a:xfrm>
            <a:off x="1640175" y="1611375"/>
            <a:ext cx="6244199" cy="2091000"/>
          </a:xfrm>
          <a:prstGeom prst="rect">
            <a:avLst/>
          </a:prstGeom>
          <a:noFill/>
          <a:ln>
            <a:noFill/>
          </a:ln>
        </p:spPr>
        <p:txBody>
          <a:bodyPr lIns="91425" tIns="91425" rIns="91425" bIns="91425" anchor="t" anchorCtr="0">
            <a:noAutofit/>
          </a:bodyPr>
          <a:lstStyle/>
          <a:p>
            <a:pPr lvl="0" algn="ctr" rtl="0">
              <a:lnSpc>
                <a:spcPct val="115000"/>
              </a:lnSpc>
              <a:spcBef>
                <a:spcPts val="0"/>
              </a:spcBef>
              <a:buNone/>
            </a:pPr>
            <a:r>
              <a:rPr lang="en-US" sz="3000" b="1">
                <a:solidFill>
                  <a:schemeClr val="dk1"/>
                </a:solidFill>
                <a:latin typeface="Calibri"/>
                <a:ea typeface="Calibri"/>
                <a:cs typeface="Calibri"/>
                <a:sym typeface="Calibri"/>
              </a:rPr>
              <a:t>Julie Newell</a:t>
            </a:r>
          </a:p>
          <a:p>
            <a:pPr lvl="0" algn="ctr" rtl="0">
              <a:lnSpc>
                <a:spcPct val="115000"/>
              </a:lnSpc>
              <a:spcBef>
                <a:spcPts val="0"/>
              </a:spcBef>
              <a:buClr>
                <a:schemeClr val="dk1"/>
              </a:buClr>
              <a:buFont typeface="Arial"/>
              <a:buNone/>
            </a:pPr>
            <a:endParaRPr sz="3000">
              <a:solidFill>
                <a:schemeClr val="dk1"/>
              </a:solidFill>
              <a:latin typeface="Calibri"/>
              <a:ea typeface="Calibri"/>
              <a:cs typeface="Calibri"/>
              <a:sym typeface="Calibri"/>
            </a:endParaRPr>
          </a:p>
          <a:p>
            <a:pPr lvl="0" algn="ctr" rtl="0">
              <a:lnSpc>
                <a:spcPct val="115000"/>
              </a:lnSpc>
              <a:spcBef>
                <a:spcPts val="0"/>
              </a:spcBef>
              <a:buClr>
                <a:schemeClr val="dk1"/>
              </a:buClr>
              <a:buSzPct val="45833"/>
              <a:buFont typeface="Arial"/>
              <a:buNone/>
            </a:pPr>
            <a:r>
              <a:rPr lang="en-US" sz="2400">
                <a:solidFill>
                  <a:schemeClr val="dk1"/>
                </a:solidFill>
                <a:latin typeface="Calibri"/>
                <a:ea typeface="Calibri"/>
                <a:cs typeface="Calibri"/>
                <a:sym typeface="Calibri"/>
              </a:rPr>
              <a:t>Distinguished Teaching Professor</a:t>
            </a:r>
          </a:p>
          <a:p>
            <a:pPr lvl="0" algn="ctr" rtl="0">
              <a:lnSpc>
                <a:spcPct val="115000"/>
              </a:lnSpc>
              <a:spcBef>
                <a:spcPts val="0"/>
              </a:spcBef>
              <a:buClr>
                <a:schemeClr val="dk1"/>
              </a:buClr>
              <a:buSzPct val="45833"/>
              <a:buFont typeface="Arial"/>
              <a:buNone/>
            </a:pPr>
            <a:r>
              <a:rPr lang="en-US" sz="2400">
                <a:solidFill>
                  <a:schemeClr val="dk1"/>
                </a:solidFill>
                <a:latin typeface="Calibri"/>
                <a:ea typeface="Calibri"/>
                <a:cs typeface="Calibri"/>
                <a:sym typeface="Calibri"/>
              </a:rPr>
              <a:t>Opera Producer</a:t>
            </a:r>
          </a:p>
          <a:p>
            <a:pPr lvl="0" rtl="0">
              <a:spcBef>
                <a:spcPts val="0"/>
              </a:spcBef>
              <a:buNone/>
            </a:pPr>
            <a:endParaRPr>
              <a:latin typeface="Calibri"/>
              <a:ea typeface="Calibri"/>
              <a:cs typeface="Calibri"/>
              <a:sym typeface="Calibri"/>
            </a:endParaRPr>
          </a:p>
        </p:txBody>
      </p:sp>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Shape 370"/>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371" name="Shape 371"/>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372" name="Shape 372"/>
          <p:cNvPicPr preferRelativeResize="0"/>
          <p:nvPr/>
        </p:nvPicPr>
        <p:blipFill rotWithShape="1">
          <a:blip r:embed="rId3">
            <a:alphaModFix/>
          </a:blip>
          <a:srcRect/>
          <a:stretch/>
        </p:blipFill>
        <p:spPr>
          <a:xfrm>
            <a:off x="0" y="0"/>
            <a:ext cx="9144000" cy="6858000"/>
          </a:xfrm>
          <a:prstGeom prst="rect">
            <a:avLst/>
          </a:prstGeom>
          <a:noFill/>
          <a:ln>
            <a:noFill/>
          </a:ln>
        </p:spPr>
      </p:pic>
      <p:pic>
        <p:nvPicPr>
          <p:cNvPr id="373" name="Shape 373"/>
          <p:cNvPicPr preferRelativeResize="0"/>
          <p:nvPr/>
        </p:nvPicPr>
        <p:blipFill rotWithShape="1">
          <a:blip r:embed="rId4">
            <a:alphaModFix/>
          </a:blip>
          <a:srcRect l="1041" t="8402" r="5167" b="4972"/>
          <a:stretch/>
        </p:blipFill>
        <p:spPr>
          <a:xfrm>
            <a:off x="1998275" y="147650"/>
            <a:ext cx="4146699" cy="5892125"/>
          </a:xfrm>
          <a:prstGeom prst="rect">
            <a:avLst/>
          </a:prstGeom>
          <a:noFill/>
          <a:ln>
            <a:noFill/>
          </a:ln>
        </p:spPr>
      </p:pic>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Shape 378"/>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379" name="Shape 379"/>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380" name="Shape 380"/>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381" name="Shape 381"/>
          <p:cNvSpPr txBox="1"/>
          <p:nvPr/>
        </p:nvSpPr>
        <p:spPr>
          <a:xfrm>
            <a:off x="1640175" y="1611375"/>
            <a:ext cx="6244199" cy="2091000"/>
          </a:xfrm>
          <a:prstGeom prst="rect">
            <a:avLst/>
          </a:prstGeom>
          <a:noFill/>
          <a:ln>
            <a:noFill/>
          </a:ln>
        </p:spPr>
        <p:txBody>
          <a:bodyPr lIns="91425" tIns="91425" rIns="91425" bIns="91425" anchor="t" anchorCtr="0">
            <a:noAutofit/>
          </a:bodyPr>
          <a:lstStyle/>
          <a:p>
            <a:pPr lvl="0" algn="ctr" rtl="0">
              <a:lnSpc>
                <a:spcPct val="115000"/>
              </a:lnSpc>
              <a:spcBef>
                <a:spcPts val="0"/>
              </a:spcBef>
              <a:buNone/>
            </a:pPr>
            <a:r>
              <a:rPr lang="en-US" sz="3000" b="1">
                <a:solidFill>
                  <a:schemeClr val="dk1"/>
                </a:solidFill>
                <a:latin typeface="Calibri"/>
                <a:ea typeface="Calibri"/>
                <a:cs typeface="Calibri"/>
                <a:sym typeface="Calibri"/>
              </a:rPr>
              <a:t>Dr. Courtney Wigdahl-Perry</a:t>
            </a:r>
          </a:p>
          <a:p>
            <a:pPr lvl="0" algn="ctr" rtl="0">
              <a:lnSpc>
                <a:spcPct val="115000"/>
              </a:lnSpc>
              <a:spcBef>
                <a:spcPts val="0"/>
              </a:spcBef>
              <a:buClr>
                <a:schemeClr val="dk1"/>
              </a:buClr>
              <a:buFont typeface="Arial"/>
              <a:buNone/>
            </a:pPr>
            <a:endParaRPr sz="3000">
              <a:solidFill>
                <a:schemeClr val="dk1"/>
              </a:solidFill>
              <a:latin typeface="Calibri"/>
              <a:ea typeface="Calibri"/>
              <a:cs typeface="Calibri"/>
              <a:sym typeface="Calibri"/>
            </a:endParaRPr>
          </a:p>
          <a:p>
            <a:pPr lvl="0" algn="ctr" rtl="0">
              <a:lnSpc>
                <a:spcPct val="115000"/>
              </a:lnSpc>
              <a:spcBef>
                <a:spcPts val="0"/>
              </a:spcBef>
              <a:buClr>
                <a:schemeClr val="dk1"/>
              </a:buClr>
              <a:buSzPct val="45833"/>
              <a:buFont typeface="Arial"/>
              <a:buNone/>
            </a:pPr>
            <a:r>
              <a:rPr lang="en-US" sz="2400">
                <a:solidFill>
                  <a:schemeClr val="dk1"/>
                </a:solidFill>
                <a:latin typeface="Calibri"/>
                <a:ea typeface="Calibri"/>
                <a:cs typeface="Calibri"/>
                <a:sym typeface="Calibri"/>
              </a:rPr>
              <a:t>Assistant Professor of Biology</a:t>
            </a:r>
          </a:p>
          <a:p>
            <a:pPr lvl="0" rtl="0">
              <a:spcBef>
                <a:spcPts val="0"/>
              </a:spcBef>
              <a:buNone/>
            </a:pPr>
            <a:endParaRPr>
              <a:latin typeface="Calibri"/>
              <a:ea typeface="Calibri"/>
              <a:cs typeface="Calibri"/>
              <a:sym typeface="Calibri"/>
            </a:endParaRPr>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Shape 386"/>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387" name="Shape 387"/>
          <p:cNvSpPr txBox="1">
            <a:spLocks noGrp="1"/>
          </p:cNvSpPr>
          <p:nvPr>
            <p:ph type="body" idx="1"/>
          </p:nvPr>
        </p:nvSpPr>
        <p:spPr>
          <a:xfrm>
            <a:off x="457200" y="1600200"/>
            <a:ext cx="8229600" cy="45261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388" name="Shape 388"/>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389" name="Shape 389"/>
          <p:cNvSpPr txBox="1"/>
          <p:nvPr/>
        </p:nvSpPr>
        <p:spPr>
          <a:xfrm>
            <a:off x="1033700" y="143500"/>
            <a:ext cx="7347300" cy="869100"/>
          </a:xfrm>
          <a:prstGeom prst="rect">
            <a:avLst/>
          </a:prstGeom>
          <a:noFill/>
          <a:ln>
            <a:noFill/>
          </a:ln>
        </p:spPr>
        <p:txBody>
          <a:bodyPr lIns="91425" tIns="91425" rIns="91425" bIns="91425" anchor="t" anchorCtr="0">
            <a:noAutofit/>
          </a:bodyPr>
          <a:lstStyle/>
          <a:p>
            <a:pPr lvl="0" rtl="0">
              <a:spcBef>
                <a:spcPts val="0"/>
              </a:spcBef>
              <a:buNone/>
            </a:pPr>
            <a:endParaRPr/>
          </a:p>
        </p:txBody>
      </p:sp>
      <p:sp>
        <p:nvSpPr>
          <p:cNvPr id="390" name="Shape 390"/>
          <p:cNvSpPr txBox="1"/>
          <p:nvPr/>
        </p:nvSpPr>
        <p:spPr>
          <a:xfrm>
            <a:off x="229350" y="219400"/>
            <a:ext cx="8313300" cy="869100"/>
          </a:xfrm>
          <a:prstGeom prst="rect">
            <a:avLst/>
          </a:prstGeom>
          <a:noFill/>
          <a:ln>
            <a:noFill/>
          </a:ln>
        </p:spPr>
        <p:txBody>
          <a:bodyPr lIns="91425" tIns="91425" rIns="91425" bIns="91425" anchor="t" anchorCtr="0">
            <a:noAutofit/>
          </a:bodyPr>
          <a:lstStyle/>
          <a:p>
            <a:pPr lvl="0" rtl="0">
              <a:spcBef>
                <a:spcPts val="0"/>
              </a:spcBef>
              <a:buNone/>
            </a:pPr>
            <a:endParaRPr>
              <a:latin typeface="Calibri"/>
              <a:ea typeface="Calibri"/>
              <a:cs typeface="Calibri"/>
              <a:sym typeface="Calibri"/>
            </a:endParaRPr>
          </a:p>
        </p:txBody>
      </p:sp>
      <p:sp>
        <p:nvSpPr>
          <p:cNvPr id="391" name="Shape 391"/>
          <p:cNvSpPr txBox="1"/>
          <p:nvPr/>
        </p:nvSpPr>
        <p:spPr>
          <a:xfrm>
            <a:off x="250800" y="386850"/>
            <a:ext cx="8642400" cy="869100"/>
          </a:xfrm>
          <a:prstGeom prst="rect">
            <a:avLst/>
          </a:prstGeom>
          <a:noFill/>
          <a:ln>
            <a:noFill/>
          </a:ln>
        </p:spPr>
        <p:txBody>
          <a:bodyPr lIns="91425" tIns="91425" rIns="91425" bIns="91425" anchor="t" anchorCtr="0">
            <a:noAutofit/>
          </a:bodyPr>
          <a:lstStyle/>
          <a:p>
            <a:pPr lvl="0" algn="ctr" rtl="0">
              <a:spcBef>
                <a:spcPts val="0"/>
              </a:spcBef>
              <a:buNone/>
            </a:pPr>
            <a:r>
              <a:rPr lang="en-US" sz="2800" b="1">
                <a:solidFill>
                  <a:schemeClr val="dk1"/>
                </a:solidFill>
                <a:latin typeface="Calibri"/>
                <a:ea typeface="Calibri"/>
                <a:cs typeface="Calibri"/>
                <a:sym typeface="Calibri"/>
              </a:rPr>
              <a:t>Learning from the past: Paleoecology at Bear Lake, NY</a:t>
            </a:r>
          </a:p>
        </p:txBody>
      </p:sp>
      <p:sp>
        <p:nvSpPr>
          <p:cNvPr id="392" name="Shape 392"/>
          <p:cNvSpPr txBox="1"/>
          <p:nvPr/>
        </p:nvSpPr>
        <p:spPr>
          <a:xfrm>
            <a:off x="0" y="1012600"/>
            <a:ext cx="8229600" cy="4561200"/>
          </a:xfrm>
          <a:prstGeom prst="rect">
            <a:avLst/>
          </a:prstGeom>
          <a:noFill/>
          <a:ln>
            <a:noFill/>
          </a:ln>
        </p:spPr>
        <p:txBody>
          <a:bodyPr lIns="91425" tIns="91425" rIns="91425" bIns="91425" anchor="t" anchorCtr="0">
            <a:noAutofit/>
          </a:bodyPr>
          <a:lstStyle/>
          <a:p>
            <a:pPr marL="457200" lvl="0" indent="-342900" rtl="0">
              <a:spcBef>
                <a:spcPts val="0"/>
              </a:spcBef>
              <a:buSzPct val="100000"/>
              <a:buFont typeface="Calibri"/>
              <a:buChar char="●"/>
            </a:pPr>
            <a:r>
              <a:rPr lang="en-US" sz="1800" b="1">
                <a:latin typeface="Calibri"/>
                <a:ea typeface="Calibri"/>
                <a:cs typeface="Calibri"/>
                <a:sym typeface="Calibri"/>
              </a:rPr>
              <a:t>Paleoecology: </a:t>
            </a:r>
            <a:r>
              <a:rPr lang="en-US" sz="1800">
                <a:latin typeface="Calibri"/>
                <a:ea typeface="Calibri"/>
                <a:cs typeface="Calibri"/>
                <a:sym typeface="Calibri"/>
              </a:rPr>
              <a:t>Past records of ecological and environmental change, contained within lake sediment cores</a:t>
            </a:r>
          </a:p>
          <a:p>
            <a:pPr marL="914400" lvl="1" indent="-342900" rtl="0">
              <a:spcBef>
                <a:spcPts val="0"/>
              </a:spcBef>
              <a:buSzPct val="100000"/>
              <a:buFont typeface="Calibri"/>
              <a:buChar char="○"/>
            </a:pPr>
            <a:r>
              <a:rPr lang="en-US" sz="1800">
                <a:latin typeface="Calibri"/>
                <a:ea typeface="Calibri"/>
                <a:cs typeface="Calibri"/>
                <a:sym typeface="Calibri"/>
              </a:rPr>
              <a:t>Microscopic fossils (algae and zooplankton) help identify past changes in water quality and foodweb structure</a:t>
            </a:r>
          </a:p>
          <a:p>
            <a:pPr marL="914400" lvl="1" indent="-342900" rtl="0">
              <a:spcBef>
                <a:spcPts val="0"/>
              </a:spcBef>
              <a:buSzPct val="100000"/>
              <a:buFont typeface="Calibri"/>
              <a:buChar char="○"/>
            </a:pPr>
            <a:r>
              <a:rPr lang="en-US" sz="1800">
                <a:latin typeface="Calibri"/>
                <a:ea typeface="Calibri"/>
                <a:cs typeface="Calibri"/>
                <a:sym typeface="Calibri"/>
              </a:rPr>
              <a:t>Inform current management decisions</a:t>
            </a:r>
          </a:p>
          <a:p>
            <a:pPr marL="914400" lvl="1" indent="-342900" rtl="0">
              <a:spcBef>
                <a:spcPts val="0"/>
              </a:spcBef>
              <a:buSzPct val="100000"/>
              <a:buFont typeface="Calibri"/>
              <a:buChar char="○"/>
            </a:pPr>
            <a:r>
              <a:rPr lang="en-US" sz="1800">
                <a:latin typeface="Calibri"/>
                <a:ea typeface="Calibri"/>
                <a:cs typeface="Calibri"/>
                <a:sym typeface="Calibri"/>
              </a:rPr>
              <a:t>Baseline data (low human impact)</a:t>
            </a:r>
          </a:p>
          <a:p>
            <a:pPr marL="457200" lvl="0" indent="-342900" rtl="0">
              <a:spcBef>
                <a:spcPts val="0"/>
              </a:spcBef>
              <a:buSzPct val="100000"/>
              <a:buFont typeface="Calibri"/>
              <a:buChar char="●"/>
            </a:pPr>
            <a:r>
              <a:rPr lang="en-US" sz="1800" b="1">
                <a:latin typeface="Calibri"/>
                <a:ea typeface="Calibri"/>
                <a:cs typeface="Calibri"/>
                <a:sym typeface="Calibri"/>
              </a:rPr>
              <a:t>Project: </a:t>
            </a:r>
            <a:r>
              <a:rPr lang="en-US" sz="1800">
                <a:latin typeface="Calibri"/>
                <a:ea typeface="Calibri"/>
                <a:cs typeface="Calibri"/>
                <a:sym typeface="Calibri"/>
              </a:rPr>
              <a:t>2 undergraduate researchers</a:t>
            </a:r>
          </a:p>
          <a:p>
            <a:pPr marL="914400" lvl="1" indent="-342900" rtl="0">
              <a:spcBef>
                <a:spcPts val="0"/>
              </a:spcBef>
              <a:buSzPct val="100000"/>
              <a:buFont typeface="Calibri"/>
              <a:buChar char="○"/>
            </a:pPr>
            <a:r>
              <a:rPr lang="en-US" sz="1800">
                <a:latin typeface="Calibri"/>
                <a:ea typeface="Calibri"/>
                <a:cs typeface="Calibri"/>
                <a:sym typeface="Calibri"/>
              </a:rPr>
              <a:t>Core collection, subsampling, processing</a:t>
            </a:r>
          </a:p>
          <a:p>
            <a:pPr marL="914400" lvl="1" indent="-342900" rtl="0">
              <a:spcBef>
                <a:spcPts val="0"/>
              </a:spcBef>
              <a:buSzPct val="100000"/>
              <a:buFont typeface="Calibri"/>
              <a:buChar char="○"/>
            </a:pPr>
            <a:r>
              <a:rPr lang="en-US" sz="1800">
                <a:latin typeface="Calibri"/>
                <a:ea typeface="Calibri"/>
                <a:cs typeface="Calibri"/>
                <a:sym typeface="Calibri"/>
              </a:rPr>
              <a:t>Diatom (algae) analysis (fall ‘15 - spring ‘16)</a:t>
            </a:r>
          </a:p>
          <a:p>
            <a:pPr marL="914400" lvl="1" indent="-342900" rtl="0">
              <a:spcBef>
                <a:spcPts val="0"/>
              </a:spcBef>
              <a:buSzPct val="100000"/>
              <a:buFont typeface="Calibri"/>
              <a:buChar char="○"/>
            </a:pPr>
            <a:r>
              <a:rPr lang="en-US" sz="1800">
                <a:latin typeface="Calibri"/>
                <a:ea typeface="Calibri"/>
                <a:cs typeface="Calibri"/>
                <a:sym typeface="Calibri"/>
              </a:rPr>
              <a:t>Zooplankton analysis (summer/fall ‘16)</a:t>
            </a:r>
          </a:p>
          <a:p>
            <a:pPr marL="457200" lvl="0" indent="-342900" rtl="0">
              <a:spcBef>
                <a:spcPts val="0"/>
              </a:spcBef>
              <a:buSzPct val="100000"/>
              <a:buFont typeface="Calibri"/>
              <a:buChar char="●"/>
            </a:pPr>
            <a:r>
              <a:rPr lang="en-US" sz="1800" b="1">
                <a:latin typeface="Calibri"/>
                <a:ea typeface="Calibri"/>
                <a:cs typeface="Calibri"/>
                <a:sym typeface="Calibri"/>
              </a:rPr>
              <a:t>Funding:</a:t>
            </a:r>
            <a:r>
              <a:rPr lang="en-US" sz="1800">
                <a:latin typeface="Calibri"/>
                <a:ea typeface="Calibri"/>
                <a:cs typeface="Calibri"/>
                <a:sym typeface="Calibri"/>
              </a:rPr>
              <a:t> Dating analysis for timeline</a:t>
            </a:r>
          </a:p>
          <a:p>
            <a:pPr marL="914400" lvl="1" indent="-342900" rtl="0">
              <a:spcBef>
                <a:spcPts val="0"/>
              </a:spcBef>
              <a:buSzPct val="100000"/>
              <a:buFont typeface="Calibri"/>
              <a:buChar char="○"/>
            </a:pPr>
            <a:r>
              <a:rPr lang="en-US" sz="1800">
                <a:latin typeface="Calibri"/>
                <a:ea typeface="Calibri"/>
                <a:cs typeface="Calibri"/>
                <a:sym typeface="Calibri"/>
              </a:rPr>
              <a:t>In progress at LacCORE facility - 210Pb dates</a:t>
            </a:r>
          </a:p>
          <a:p>
            <a:pPr marL="457200" lvl="0" indent="-342900" rtl="0">
              <a:spcBef>
                <a:spcPts val="0"/>
              </a:spcBef>
              <a:buSzPct val="100000"/>
              <a:buFont typeface="Calibri"/>
              <a:buChar char="●"/>
            </a:pPr>
            <a:r>
              <a:rPr lang="en-US" sz="1800" b="1">
                <a:latin typeface="Calibri"/>
                <a:ea typeface="Calibri"/>
                <a:cs typeface="Calibri"/>
                <a:sym typeface="Calibri"/>
              </a:rPr>
              <a:t>Dissemination of results</a:t>
            </a:r>
          </a:p>
          <a:p>
            <a:pPr marL="914400" lvl="1" indent="-342900" rtl="0">
              <a:spcBef>
                <a:spcPts val="0"/>
              </a:spcBef>
              <a:buSzPct val="100000"/>
              <a:buFont typeface="Calibri"/>
              <a:buChar char="○"/>
            </a:pPr>
            <a:r>
              <a:rPr lang="en-US" sz="1800">
                <a:latin typeface="Calibri"/>
                <a:ea typeface="Calibri"/>
                <a:cs typeface="Calibri"/>
                <a:sym typeface="Calibri"/>
              </a:rPr>
              <a:t>Collaboration with Bear Lake Association</a:t>
            </a:r>
          </a:p>
          <a:p>
            <a:pPr marL="914400" lvl="1" indent="-342900" rtl="0">
              <a:spcBef>
                <a:spcPts val="0"/>
              </a:spcBef>
              <a:buSzPct val="100000"/>
              <a:buFont typeface="Calibri"/>
              <a:buChar char="○"/>
            </a:pPr>
            <a:r>
              <a:rPr lang="en-US" sz="1800">
                <a:latin typeface="Calibri"/>
                <a:ea typeface="Calibri"/>
                <a:cs typeface="Calibri"/>
                <a:sym typeface="Calibri"/>
              </a:rPr>
              <a:t>Student presentations</a:t>
            </a:r>
          </a:p>
          <a:p>
            <a:pPr marL="914400" lvl="1" indent="-342900" rtl="0">
              <a:spcBef>
                <a:spcPts val="0"/>
              </a:spcBef>
              <a:buSzPct val="100000"/>
              <a:buFont typeface="Calibri"/>
              <a:buChar char="○"/>
            </a:pPr>
            <a:r>
              <a:rPr lang="en-US" sz="1800">
                <a:latin typeface="Calibri"/>
                <a:ea typeface="Calibri"/>
                <a:cs typeface="Calibri"/>
                <a:sym typeface="Calibri"/>
              </a:rPr>
              <a:t>Publish as part of regional paleoecology study </a:t>
            </a:r>
          </a:p>
        </p:txBody>
      </p:sp>
      <p:pic>
        <p:nvPicPr>
          <p:cNvPr id="393" name="Shape 393"/>
          <p:cNvPicPr preferRelativeResize="0"/>
          <p:nvPr/>
        </p:nvPicPr>
        <p:blipFill rotWithShape="1">
          <a:blip r:embed="rId4">
            <a:alphaModFix/>
          </a:blip>
          <a:srcRect l="29462" r="28113"/>
          <a:stretch/>
        </p:blipFill>
        <p:spPr>
          <a:xfrm>
            <a:off x="6439200" y="2355275"/>
            <a:ext cx="1388599" cy="4364172"/>
          </a:xfrm>
          <a:prstGeom prst="rect">
            <a:avLst/>
          </a:prstGeom>
          <a:noFill/>
          <a:ln>
            <a:noFill/>
          </a:ln>
        </p:spPr>
      </p:pic>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Shape 398"/>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399" name="Shape 399"/>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400" name="Shape 400"/>
          <p:cNvPicPr preferRelativeResize="0"/>
          <p:nvPr/>
        </p:nvPicPr>
        <p:blipFill rotWithShape="1">
          <a:blip r:embed="rId3">
            <a:alphaModFix/>
          </a:blip>
          <a:srcRect/>
          <a:stretch/>
        </p:blipFill>
        <p:spPr>
          <a:xfrm>
            <a:off x="0" y="0"/>
            <a:ext cx="9144000" cy="6858000"/>
          </a:xfrm>
          <a:prstGeom prst="rect">
            <a:avLst/>
          </a:prstGeom>
          <a:noFill/>
          <a:ln>
            <a:noFill/>
          </a:ln>
        </p:spPr>
      </p:pic>
      <p:pic>
        <p:nvPicPr>
          <p:cNvPr id="401" name="Shape 401"/>
          <p:cNvPicPr preferRelativeResize="0"/>
          <p:nvPr/>
        </p:nvPicPr>
        <p:blipFill>
          <a:blip r:embed="rId4">
            <a:alphaModFix/>
          </a:blip>
          <a:stretch>
            <a:fillRect/>
          </a:stretch>
        </p:blipFill>
        <p:spPr>
          <a:xfrm>
            <a:off x="0" y="0"/>
            <a:ext cx="3766702" cy="5022248"/>
          </a:xfrm>
          <a:prstGeom prst="rect">
            <a:avLst/>
          </a:prstGeom>
          <a:noFill/>
          <a:ln>
            <a:noFill/>
          </a:ln>
        </p:spPr>
      </p:pic>
      <p:pic>
        <p:nvPicPr>
          <p:cNvPr id="402" name="Shape 402"/>
          <p:cNvPicPr preferRelativeResize="0"/>
          <p:nvPr/>
        </p:nvPicPr>
        <p:blipFill rotWithShape="1">
          <a:blip r:embed="rId5">
            <a:alphaModFix/>
          </a:blip>
          <a:srcRect l="12033"/>
          <a:stretch/>
        </p:blipFill>
        <p:spPr>
          <a:xfrm>
            <a:off x="5273375" y="126400"/>
            <a:ext cx="3688772" cy="3144978"/>
          </a:xfrm>
          <a:prstGeom prst="rect">
            <a:avLst/>
          </a:prstGeom>
          <a:noFill/>
          <a:ln>
            <a:noFill/>
          </a:ln>
        </p:spPr>
      </p:pic>
      <p:pic>
        <p:nvPicPr>
          <p:cNvPr id="403" name="Shape 403"/>
          <p:cNvPicPr preferRelativeResize="0"/>
          <p:nvPr/>
        </p:nvPicPr>
        <p:blipFill rotWithShape="1">
          <a:blip r:embed="rId6">
            <a:alphaModFix/>
          </a:blip>
          <a:srcRect l="17235" t="22727" r="17800" b="14141"/>
          <a:stretch/>
        </p:blipFill>
        <p:spPr>
          <a:xfrm>
            <a:off x="5091525" y="3904300"/>
            <a:ext cx="4052475" cy="2953699"/>
          </a:xfrm>
          <a:prstGeom prst="rect">
            <a:avLst/>
          </a:prstGeom>
          <a:noFill/>
          <a:ln>
            <a:noFill/>
          </a:ln>
        </p:spPr>
      </p:pic>
      <p:pic>
        <p:nvPicPr>
          <p:cNvPr id="404" name="Shape 404"/>
          <p:cNvPicPr preferRelativeResize="0"/>
          <p:nvPr/>
        </p:nvPicPr>
        <p:blipFill rotWithShape="1">
          <a:blip r:embed="rId7">
            <a:alphaModFix/>
          </a:blip>
          <a:srcRect l="15149" t="12951" r="30002" b="27528"/>
          <a:stretch/>
        </p:blipFill>
        <p:spPr>
          <a:xfrm>
            <a:off x="2477774" y="4623975"/>
            <a:ext cx="2468300" cy="2008924"/>
          </a:xfrm>
          <a:prstGeom prst="rect">
            <a:avLst/>
          </a:prstGeom>
          <a:noFill/>
          <a:ln>
            <a:noFill/>
          </a:ln>
        </p:spPr>
      </p:pic>
      <p:pic>
        <p:nvPicPr>
          <p:cNvPr id="405" name="Shape 405"/>
          <p:cNvPicPr preferRelativeResize="0"/>
          <p:nvPr/>
        </p:nvPicPr>
        <p:blipFill rotWithShape="1">
          <a:blip r:embed="rId8">
            <a:alphaModFix/>
          </a:blip>
          <a:srcRect l="42232" t="20961" r="37313" b="48482"/>
          <a:stretch/>
        </p:blipFill>
        <p:spPr>
          <a:xfrm rot="10800000">
            <a:off x="3636824" y="2130425"/>
            <a:ext cx="1870348" cy="2095499"/>
          </a:xfrm>
          <a:prstGeom prst="rect">
            <a:avLst/>
          </a:prstGeom>
          <a:noFill/>
          <a:ln>
            <a:noFill/>
          </a:ln>
        </p:spPr>
      </p:pic>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Shape 410"/>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411" name="Shape 411"/>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412" name="Shape 412"/>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413" name="Shape 413"/>
          <p:cNvSpPr txBox="1"/>
          <p:nvPr/>
        </p:nvSpPr>
        <p:spPr>
          <a:xfrm>
            <a:off x="1640175" y="1611375"/>
            <a:ext cx="6244199" cy="2091000"/>
          </a:xfrm>
          <a:prstGeom prst="rect">
            <a:avLst/>
          </a:prstGeom>
          <a:noFill/>
          <a:ln>
            <a:noFill/>
          </a:ln>
        </p:spPr>
        <p:txBody>
          <a:bodyPr lIns="91425" tIns="91425" rIns="91425" bIns="91425" anchor="t" anchorCtr="0">
            <a:noAutofit/>
          </a:bodyPr>
          <a:lstStyle/>
          <a:p>
            <a:pPr lvl="0" algn="ctr" rtl="0">
              <a:lnSpc>
                <a:spcPct val="115000"/>
              </a:lnSpc>
              <a:spcBef>
                <a:spcPts val="0"/>
              </a:spcBef>
              <a:buNone/>
            </a:pPr>
            <a:r>
              <a:rPr lang="en-US" sz="3000" b="1">
                <a:solidFill>
                  <a:schemeClr val="dk1"/>
                </a:solidFill>
                <a:latin typeface="Calibri"/>
                <a:ea typeface="Calibri"/>
                <a:cs typeface="Calibri"/>
                <a:sym typeface="Calibri"/>
              </a:rPr>
              <a:t>Dr. Jill Reese</a:t>
            </a:r>
          </a:p>
          <a:p>
            <a:pPr lvl="0" algn="ctr" rtl="0">
              <a:lnSpc>
                <a:spcPct val="115000"/>
              </a:lnSpc>
              <a:spcBef>
                <a:spcPts val="0"/>
              </a:spcBef>
              <a:buClr>
                <a:schemeClr val="dk1"/>
              </a:buClr>
              <a:buFont typeface="Arial"/>
              <a:buNone/>
            </a:pPr>
            <a:endParaRPr sz="3000">
              <a:solidFill>
                <a:schemeClr val="dk1"/>
              </a:solidFill>
              <a:latin typeface="Calibri"/>
              <a:ea typeface="Calibri"/>
              <a:cs typeface="Calibri"/>
              <a:sym typeface="Calibri"/>
            </a:endParaRPr>
          </a:p>
          <a:p>
            <a:pPr lvl="0" algn="ctr" rtl="0">
              <a:lnSpc>
                <a:spcPct val="115000"/>
              </a:lnSpc>
              <a:spcBef>
                <a:spcPts val="0"/>
              </a:spcBef>
              <a:buClr>
                <a:schemeClr val="dk1"/>
              </a:buClr>
              <a:buSzPct val="45833"/>
              <a:buFont typeface="Arial"/>
              <a:buNone/>
            </a:pPr>
            <a:r>
              <a:rPr lang="en-US" sz="2400">
                <a:solidFill>
                  <a:schemeClr val="dk1"/>
                </a:solidFill>
                <a:latin typeface="Calibri"/>
                <a:ea typeface="Calibri"/>
                <a:cs typeface="Calibri"/>
                <a:sym typeface="Calibri"/>
              </a:rPr>
              <a:t>Assistant Professor of Music Education</a:t>
            </a:r>
          </a:p>
          <a:p>
            <a:pPr lvl="0">
              <a:spcBef>
                <a:spcPts val="0"/>
              </a:spcBef>
              <a:buNone/>
            </a:pPr>
            <a:endParaRPr>
              <a:latin typeface="Calibri"/>
              <a:ea typeface="Calibri"/>
              <a:cs typeface="Calibri"/>
              <a:sym typeface="Calibri"/>
            </a:endParaRPr>
          </a:p>
        </p:txBody>
      </p:sp>
    </p:spTree>
  </p:cSld>
  <p:clrMapOvr>
    <a:masterClrMapping/>
  </p:clrMapOvr>
  <p:transition spd="slow">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Shape 418"/>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419" name="Shape 419"/>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420" name="Shape 420"/>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421" name="Shape 421"/>
          <p:cNvSpPr txBox="1"/>
          <p:nvPr/>
        </p:nvSpPr>
        <p:spPr>
          <a:xfrm>
            <a:off x="1083850" y="594675"/>
            <a:ext cx="7347300" cy="1026299"/>
          </a:xfrm>
          <a:prstGeom prst="rect">
            <a:avLst/>
          </a:prstGeom>
          <a:noFill/>
          <a:ln>
            <a:noFill/>
          </a:ln>
        </p:spPr>
        <p:txBody>
          <a:bodyPr lIns="91425" tIns="91425" rIns="91425" bIns="91425" anchor="t" anchorCtr="0">
            <a:noAutofit/>
          </a:bodyPr>
          <a:lstStyle/>
          <a:p>
            <a:pPr lvl="0" algn="ctr" rtl="0">
              <a:lnSpc>
                <a:spcPct val="115000"/>
              </a:lnSpc>
              <a:spcBef>
                <a:spcPts val="0"/>
              </a:spcBef>
              <a:buClr>
                <a:schemeClr val="dk1"/>
              </a:buClr>
              <a:buSzPct val="30555"/>
              <a:buFont typeface="Arial"/>
              <a:buNone/>
            </a:pPr>
            <a:r>
              <a:rPr lang="en-US" sz="3600">
                <a:solidFill>
                  <a:schemeClr val="dk1"/>
                </a:solidFill>
                <a:latin typeface="Calibri"/>
                <a:ea typeface="Calibri"/>
                <a:cs typeface="Calibri"/>
                <a:sym typeface="Calibri"/>
              </a:rPr>
              <a:t>“Virtual Mentoring Interactions”</a:t>
            </a:r>
          </a:p>
          <a:p>
            <a:pPr lvl="0">
              <a:spcBef>
                <a:spcPts val="0"/>
              </a:spcBef>
              <a:buNone/>
            </a:pPr>
            <a:endParaRPr/>
          </a:p>
        </p:txBody>
      </p:sp>
      <p:sp>
        <p:nvSpPr>
          <p:cNvPr id="422" name="Shape 422"/>
          <p:cNvSpPr txBox="1"/>
          <p:nvPr/>
        </p:nvSpPr>
        <p:spPr>
          <a:xfrm>
            <a:off x="642650" y="1362000"/>
            <a:ext cx="7941900" cy="4498500"/>
          </a:xfrm>
          <a:prstGeom prst="rect">
            <a:avLst/>
          </a:prstGeom>
          <a:noFill/>
          <a:ln>
            <a:noFill/>
          </a:ln>
        </p:spPr>
        <p:txBody>
          <a:bodyPr lIns="91425" tIns="91425" rIns="91425" bIns="91425" anchor="t" anchorCtr="0">
            <a:noAutofit/>
          </a:bodyPr>
          <a:lstStyle/>
          <a:p>
            <a:pPr lvl="0" rtl="0">
              <a:lnSpc>
                <a:spcPct val="115000"/>
              </a:lnSpc>
              <a:spcBef>
                <a:spcPts val="0"/>
              </a:spcBef>
              <a:buNone/>
            </a:pPr>
            <a:r>
              <a:rPr lang="en-US" sz="1800">
                <a:solidFill>
                  <a:schemeClr val="dk1"/>
                </a:solidFill>
                <a:latin typeface="Calibri"/>
                <a:ea typeface="Calibri"/>
                <a:cs typeface="Calibri"/>
                <a:sym typeface="Calibri"/>
              </a:rPr>
              <a:t>The purpose of this study was to examine the types and frequency of interactions that occur between preservice music teachers and their mentors (experienced teachers from school districts across the United States) during virtual mentoring experiences (via Skype).</a:t>
            </a:r>
          </a:p>
          <a:p>
            <a:pPr lvl="0" rtl="0">
              <a:lnSpc>
                <a:spcPct val="115000"/>
              </a:lnSpc>
              <a:spcBef>
                <a:spcPts val="0"/>
              </a:spcBef>
              <a:buClr>
                <a:schemeClr val="dk1"/>
              </a:buClr>
              <a:buFont typeface="Arial"/>
              <a:buNone/>
            </a:pPr>
            <a:endParaRPr sz="900">
              <a:solidFill>
                <a:schemeClr val="dk1"/>
              </a:solidFill>
              <a:latin typeface="Calibri"/>
              <a:ea typeface="Calibri"/>
              <a:cs typeface="Calibri"/>
              <a:sym typeface="Calibri"/>
            </a:endParaRPr>
          </a:p>
          <a:p>
            <a:pPr lvl="0" rtl="0">
              <a:lnSpc>
                <a:spcPct val="115000"/>
              </a:lnSpc>
              <a:spcBef>
                <a:spcPts val="0"/>
              </a:spcBef>
              <a:buClr>
                <a:schemeClr val="dk1"/>
              </a:buClr>
              <a:buSzPct val="61111"/>
              <a:buFont typeface="Arial"/>
              <a:buNone/>
            </a:pPr>
            <a:r>
              <a:rPr lang="en-US" sz="1800">
                <a:solidFill>
                  <a:schemeClr val="dk1"/>
                </a:solidFill>
                <a:latin typeface="Calibri"/>
                <a:ea typeface="Calibri"/>
                <a:cs typeface="Calibri"/>
                <a:sym typeface="Calibri"/>
              </a:rPr>
              <a:t>The 2015 Summer Research and Creativity Award supported funding for</a:t>
            </a:r>
          </a:p>
          <a:p>
            <a:pPr marL="457200" lvl="0" indent="-342900" rtl="0">
              <a:lnSpc>
                <a:spcPct val="115000"/>
              </a:lnSpc>
              <a:spcBef>
                <a:spcPts val="0"/>
              </a:spcBef>
              <a:buClr>
                <a:schemeClr val="dk1"/>
              </a:buClr>
              <a:buSzPct val="100000"/>
              <a:buFont typeface="Calibri"/>
              <a:buChar char="●"/>
            </a:pPr>
            <a:r>
              <a:rPr lang="en-US" sz="1800">
                <a:solidFill>
                  <a:schemeClr val="dk1"/>
                </a:solidFill>
                <a:latin typeface="Calibri"/>
                <a:ea typeface="Calibri"/>
                <a:cs typeface="Calibri"/>
                <a:sym typeface="Calibri"/>
              </a:rPr>
              <a:t>internet-based software for the coding and analysis of data.</a:t>
            </a:r>
          </a:p>
          <a:p>
            <a:pPr marL="457200" lvl="0" indent="-342900" rtl="0">
              <a:lnSpc>
                <a:spcPct val="115000"/>
              </a:lnSpc>
              <a:spcBef>
                <a:spcPts val="0"/>
              </a:spcBef>
              <a:buClr>
                <a:schemeClr val="dk1"/>
              </a:buClr>
              <a:buSzPct val="100000"/>
              <a:buFont typeface="Calibri"/>
              <a:buChar char="●"/>
            </a:pPr>
            <a:r>
              <a:rPr lang="en-US" sz="1800">
                <a:solidFill>
                  <a:schemeClr val="dk1"/>
                </a:solidFill>
                <a:latin typeface="Calibri"/>
                <a:ea typeface="Calibri"/>
                <a:cs typeface="Calibri"/>
                <a:sym typeface="Calibri"/>
              </a:rPr>
              <a:t>research assistants to code raw data.</a:t>
            </a:r>
          </a:p>
          <a:p>
            <a:pPr lvl="0" rtl="0">
              <a:lnSpc>
                <a:spcPct val="115000"/>
              </a:lnSpc>
              <a:spcBef>
                <a:spcPts val="0"/>
              </a:spcBef>
              <a:buNone/>
            </a:pPr>
            <a:endParaRPr sz="900">
              <a:solidFill>
                <a:schemeClr val="dk1"/>
              </a:solidFill>
              <a:latin typeface="Calibri"/>
              <a:ea typeface="Calibri"/>
              <a:cs typeface="Calibri"/>
              <a:sym typeface="Calibri"/>
            </a:endParaRPr>
          </a:p>
          <a:p>
            <a:pPr lvl="0" rtl="0">
              <a:lnSpc>
                <a:spcPct val="115000"/>
              </a:lnSpc>
              <a:spcBef>
                <a:spcPts val="0"/>
              </a:spcBef>
              <a:buNone/>
            </a:pPr>
            <a:r>
              <a:rPr lang="en-US" sz="1800">
                <a:solidFill>
                  <a:schemeClr val="dk1"/>
                </a:solidFill>
                <a:latin typeface="Calibri"/>
                <a:ea typeface="Calibri"/>
                <a:cs typeface="Calibri"/>
                <a:sym typeface="Calibri"/>
              </a:rPr>
              <a:t>Timeline</a:t>
            </a:r>
          </a:p>
          <a:p>
            <a:pPr marL="457200" lvl="0" indent="-342900" rtl="0">
              <a:lnSpc>
                <a:spcPct val="115000"/>
              </a:lnSpc>
              <a:spcBef>
                <a:spcPts val="0"/>
              </a:spcBef>
              <a:buClr>
                <a:schemeClr val="dk1"/>
              </a:buClr>
              <a:buSzPct val="100000"/>
              <a:buFont typeface="Calibri"/>
              <a:buChar char="●"/>
            </a:pPr>
            <a:r>
              <a:rPr lang="en-US" sz="1800">
                <a:solidFill>
                  <a:schemeClr val="dk1"/>
                </a:solidFill>
                <a:latin typeface="Calibri"/>
                <a:ea typeface="Calibri"/>
                <a:cs typeface="Calibri"/>
                <a:sym typeface="Calibri"/>
              </a:rPr>
              <a:t>May (2015) – August (2015): coding raw data</a:t>
            </a:r>
          </a:p>
          <a:p>
            <a:pPr marL="457200" lvl="0" indent="-342900" rtl="0">
              <a:lnSpc>
                <a:spcPct val="115000"/>
              </a:lnSpc>
              <a:spcBef>
                <a:spcPts val="0"/>
              </a:spcBef>
              <a:buClr>
                <a:schemeClr val="dk1"/>
              </a:buClr>
              <a:buSzPct val="100000"/>
              <a:buFont typeface="Calibri"/>
              <a:buChar char="●"/>
            </a:pPr>
            <a:r>
              <a:rPr lang="en-US" sz="1800">
                <a:solidFill>
                  <a:schemeClr val="dk1"/>
                </a:solidFill>
                <a:latin typeface="Calibri"/>
                <a:ea typeface="Calibri"/>
                <a:cs typeface="Calibri"/>
                <a:sym typeface="Calibri"/>
              </a:rPr>
              <a:t>August (2015) – January (2016): analyze data</a:t>
            </a:r>
          </a:p>
          <a:p>
            <a:pPr marL="457200" lvl="0" indent="-342900" rtl="0">
              <a:lnSpc>
                <a:spcPct val="115000"/>
              </a:lnSpc>
              <a:spcBef>
                <a:spcPts val="0"/>
              </a:spcBef>
              <a:buClr>
                <a:schemeClr val="dk1"/>
              </a:buClr>
              <a:buSzPct val="100000"/>
              <a:buFont typeface="Calibri"/>
              <a:buChar char="●"/>
            </a:pPr>
            <a:r>
              <a:rPr lang="en-US" sz="1800">
                <a:solidFill>
                  <a:schemeClr val="dk1"/>
                </a:solidFill>
                <a:latin typeface="Calibri"/>
                <a:ea typeface="Calibri"/>
                <a:cs typeface="Calibri"/>
                <a:sym typeface="Calibri"/>
              </a:rPr>
              <a:t>February (2016): present findings (NAfME Biennial Research Conference)</a:t>
            </a:r>
          </a:p>
          <a:p>
            <a:pPr marL="457200" lvl="0" indent="-342900" rtl="0">
              <a:lnSpc>
                <a:spcPct val="115000"/>
              </a:lnSpc>
              <a:spcBef>
                <a:spcPts val="0"/>
              </a:spcBef>
              <a:buClr>
                <a:schemeClr val="dk1"/>
              </a:buClr>
              <a:buSzPct val="100000"/>
              <a:buFont typeface="Calibri"/>
              <a:buChar char="●"/>
            </a:pPr>
            <a:r>
              <a:rPr lang="en-US" sz="1800">
                <a:solidFill>
                  <a:schemeClr val="dk1"/>
                </a:solidFill>
                <a:latin typeface="Calibri"/>
                <a:ea typeface="Calibri"/>
                <a:cs typeface="Calibri"/>
                <a:sym typeface="Calibri"/>
              </a:rPr>
              <a:t>May (2016): submit paper for publication</a:t>
            </a:r>
          </a:p>
          <a:p>
            <a:pPr lvl="0">
              <a:spcBef>
                <a:spcPts val="0"/>
              </a:spcBef>
              <a:buNone/>
            </a:pPr>
            <a:endParaRPr/>
          </a:p>
        </p:txBody>
      </p:sp>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Shape 346"/>
          <p:cNvSpPr txBox="1">
            <a:spLocks noGrp="1"/>
          </p:cNvSpPr>
          <p:nvPr>
            <p:ph type="ctrTitle"/>
          </p:nvPr>
        </p:nvSpPr>
        <p:spPr>
          <a:xfrm>
            <a:off x="685800" y="2130425"/>
            <a:ext cx="7772400" cy="1470000"/>
          </a:xfrm>
          <a:prstGeom prst="rect">
            <a:avLst/>
          </a:prstGeom>
        </p:spPr>
        <p:txBody>
          <a:bodyPr lIns="91425" tIns="91425" rIns="91425" bIns="91425" anchor="ctr" anchorCtr="0">
            <a:noAutofit/>
          </a:bodyPr>
          <a:lstStyle/>
          <a:p>
            <a:pPr lvl="0">
              <a:spcBef>
                <a:spcPts val="0"/>
              </a:spcBef>
              <a:buNone/>
            </a:pPr>
            <a:r>
              <a:rPr lang="en-US"/>
              <a:t>Helen Myers	</a:t>
            </a:r>
          </a:p>
        </p:txBody>
      </p:sp>
      <p:sp>
        <p:nvSpPr>
          <p:cNvPr id="347" name="Shape 347"/>
          <p:cNvSpPr txBox="1">
            <a:spLocks noGrp="1"/>
          </p:cNvSpPr>
          <p:nvPr>
            <p:ph type="subTitle" idx="1"/>
          </p:nvPr>
        </p:nvSpPr>
        <p:spPr>
          <a:xfrm>
            <a:off x="1371600" y="3886200"/>
            <a:ext cx="6400799" cy="1752600"/>
          </a:xfrm>
          <a:prstGeom prst="rect">
            <a:avLst/>
          </a:prstGeom>
        </p:spPr>
        <p:txBody>
          <a:bodyPr lIns="91425" tIns="91425" rIns="91425" bIns="91425" anchor="t" anchorCtr="0">
            <a:noAutofit/>
          </a:bodyPr>
          <a:lstStyle/>
          <a:p>
            <a:pPr lvl="0">
              <a:spcBef>
                <a:spcPts val="0"/>
              </a:spcBef>
              <a:buNone/>
            </a:pPr>
            <a:r>
              <a:rPr lang="en-US">
                <a:solidFill>
                  <a:srgbClr val="000000"/>
                </a:solidFill>
              </a:rPr>
              <a:t>Professor of Dance</a:t>
            </a:r>
          </a:p>
        </p:txBody>
      </p:sp>
      <p:pic>
        <p:nvPicPr>
          <p:cNvPr id="348" name="Shape 348"/>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349" name="Shape 349"/>
          <p:cNvSpPr txBox="1"/>
          <p:nvPr/>
        </p:nvSpPr>
        <p:spPr>
          <a:xfrm>
            <a:off x="1667475" y="1875925"/>
            <a:ext cx="5392199" cy="2528400"/>
          </a:xfrm>
          <a:prstGeom prst="rect">
            <a:avLst/>
          </a:prstGeom>
          <a:noFill/>
          <a:ln>
            <a:noFill/>
          </a:ln>
        </p:spPr>
        <p:txBody>
          <a:bodyPr lIns="91425" tIns="91425" rIns="91425" bIns="91425" anchor="t" anchorCtr="0">
            <a:noAutofit/>
          </a:bodyPr>
          <a:lstStyle/>
          <a:p>
            <a:pPr lvl="0" algn="ctr" rtl="0">
              <a:lnSpc>
                <a:spcPct val="115000"/>
              </a:lnSpc>
              <a:spcBef>
                <a:spcPts val="0"/>
              </a:spcBef>
              <a:buClr>
                <a:schemeClr val="dk1"/>
              </a:buClr>
              <a:buSzPct val="36666"/>
              <a:buFont typeface="Arial"/>
              <a:buNone/>
            </a:pPr>
            <a:r>
              <a:rPr lang="en-US" sz="3000" b="1">
                <a:solidFill>
                  <a:schemeClr val="dk1"/>
                </a:solidFill>
                <a:latin typeface="Calibri"/>
                <a:ea typeface="Calibri"/>
                <a:cs typeface="Calibri"/>
                <a:sym typeface="Calibri"/>
              </a:rPr>
              <a:t>Helen Myers</a:t>
            </a:r>
          </a:p>
          <a:p>
            <a:pPr lvl="0" algn="ctr" rtl="0">
              <a:lnSpc>
                <a:spcPct val="115000"/>
              </a:lnSpc>
              <a:spcBef>
                <a:spcPts val="0"/>
              </a:spcBef>
              <a:buClr>
                <a:schemeClr val="dk1"/>
              </a:buClr>
              <a:buFont typeface="Arial"/>
              <a:buNone/>
            </a:pPr>
            <a:endParaRPr sz="3000">
              <a:solidFill>
                <a:schemeClr val="dk1"/>
              </a:solidFill>
              <a:latin typeface="Calibri"/>
              <a:ea typeface="Calibri"/>
              <a:cs typeface="Calibri"/>
              <a:sym typeface="Calibri"/>
            </a:endParaRPr>
          </a:p>
          <a:p>
            <a:pPr lvl="0" algn="ctr" rtl="0">
              <a:lnSpc>
                <a:spcPct val="115000"/>
              </a:lnSpc>
              <a:spcBef>
                <a:spcPts val="0"/>
              </a:spcBef>
              <a:buClr>
                <a:schemeClr val="dk1"/>
              </a:buClr>
              <a:buSzPct val="45833"/>
              <a:buFont typeface="Arial"/>
              <a:buNone/>
            </a:pPr>
            <a:r>
              <a:rPr lang="en-US" sz="2400">
                <a:solidFill>
                  <a:schemeClr val="dk1"/>
                </a:solidFill>
                <a:latin typeface="Calibri"/>
                <a:ea typeface="Calibri"/>
                <a:cs typeface="Calibri"/>
                <a:sym typeface="Calibri"/>
              </a:rPr>
              <a:t>Professor of Dance</a:t>
            </a:r>
          </a:p>
          <a:p>
            <a:pPr lvl="0">
              <a:spcBef>
                <a:spcPts val="0"/>
              </a:spcBef>
              <a:buClr>
                <a:schemeClr val="dk1"/>
              </a:buClr>
              <a:buFont typeface="Arial"/>
              <a:buNone/>
            </a:pPr>
            <a:endParaRPr>
              <a:solidFill>
                <a:schemeClr val="dk1"/>
              </a:solidFill>
              <a:latin typeface="Calibri"/>
              <a:ea typeface="Calibri"/>
              <a:cs typeface="Calibri"/>
              <a:sym typeface="Calibri"/>
            </a:endParaRPr>
          </a:p>
        </p:txBody>
      </p:sp>
    </p:spTree>
  </p:cSld>
  <p:clrMapOvr>
    <a:masterClrMapping/>
  </p:clrMapOvr>
  <p:transition spd="slow">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Shape 354"/>
          <p:cNvSpPr txBox="1">
            <a:spLocks noGrp="1"/>
          </p:cNvSpPr>
          <p:nvPr>
            <p:ph type="ctrTitle"/>
          </p:nvPr>
        </p:nvSpPr>
        <p:spPr>
          <a:xfrm>
            <a:off x="685800" y="2130425"/>
            <a:ext cx="7772400" cy="1470000"/>
          </a:xfrm>
          <a:prstGeom prst="rect">
            <a:avLst/>
          </a:prstGeom>
        </p:spPr>
        <p:txBody>
          <a:bodyPr lIns="91425" tIns="91425" rIns="91425" bIns="91425" anchor="ctr" anchorCtr="0">
            <a:noAutofit/>
          </a:bodyPr>
          <a:lstStyle/>
          <a:p>
            <a:pPr lvl="0" rtl="0">
              <a:spcBef>
                <a:spcPts val="0"/>
              </a:spcBef>
              <a:buNone/>
            </a:pPr>
            <a:r>
              <a:rPr lang="en-US"/>
              <a:t>Helen Myers	</a:t>
            </a:r>
          </a:p>
        </p:txBody>
      </p:sp>
      <p:sp>
        <p:nvSpPr>
          <p:cNvPr id="355" name="Shape 355"/>
          <p:cNvSpPr txBox="1">
            <a:spLocks noGrp="1"/>
          </p:cNvSpPr>
          <p:nvPr>
            <p:ph type="subTitle" idx="1"/>
          </p:nvPr>
        </p:nvSpPr>
        <p:spPr>
          <a:xfrm>
            <a:off x="1371600" y="3886200"/>
            <a:ext cx="6400799" cy="1752600"/>
          </a:xfrm>
          <a:prstGeom prst="rect">
            <a:avLst/>
          </a:prstGeom>
        </p:spPr>
        <p:txBody>
          <a:bodyPr lIns="91425" tIns="91425" rIns="91425" bIns="91425" anchor="t" anchorCtr="0">
            <a:noAutofit/>
          </a:bodyPr>
          <a:lstStyle/>
          <a:p>
            <a:pPr lvl="0" rtl="0">
              <a:spcBef>
                <a:spcPts val="0"/>
              </a:spcBef>
              <a:buNone/>
            </a:pPr>
            <a:r>
              <a:rPr lang="en-US">
                <a:solidFill>
                  <a:srgbClr val="000000"/>
                </a:solidFill>
              </a:rPr>
              <a:t>Professor of Dance</a:t>
            </a:r>
          </a:p>
        </p:txBody>
      </p:sp>
      <p:pic>
        <p:nvPicPr>
          <p:cNvPr id="356" name="Shape 356"/>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357" name="Shape 357"/>
          <p:cNvSpPr txBox="1"/>
          <p:nvPr/>
        </p:nvSpPr>
        <p:spPr>
          <a:xfrm>
            <a:off x="450175" y="589075"/>
            <a:ext cx="7842000" cy="5600699"/>
          </a:xfrm>
          <a:prstGeom prst="rect">
            <a:avLst/>
          </a:prstGeom>
          <a:noFill/>
          <a:ln>
            <a:noFill/>
          </a:ln>
        </p:spPr>
        <p:txBody>
          <a:bodyPr lIns="91425" tIns="91425" rIns="91425" bIns="91425" anchor="t" anchorCtr="0">
            <a:noAutofit/>
          </a:bodyPr>
          <a:lstStyle/>
          <a:p>
            <a:pPr lvl="0" algn="ctr" rtl="0">
              <a:spcBef>
                <a:spcPts val="0"/>
              </a:spcBef>
              <a:buNone/>
            </a:pPr>
            <a:r>
              <a:rPr lang="en-US" sz="3000" b="1">
                <a:solidFill>
                  <a:schemeClr val="dk1"/>
                </a:solidFill>
                <a:latin typeface="Calibri"/>
                <a:ea typeface="Calibri"/>
                <a:cs typeface="Calibri"/>
                <a:sym typeface="Calibri"/>
              </a:rPr>
              <a:t>Attendance at the National Association of Schools of Dance Annual Meeting</a:t>
            </a:r>
          </a:p>
          <a:p>
            <a:pPr lvl="0" algn="ctr" rtl="0">
              <a:lnSpc>
                <a:spcPct val="115000"/>
              </a:lnSpc>
              <a:spcBef>
                <a:spcPts val="0"/>
              </a:spcBef>
              <a:buNone/>
            </a:pPr>
            <a:endParaRPr b="1">
              <a:solidFill>
                <a:schemeClr val="dk1"/>
              </a:solidFill>
              <a:latin typeface="Calibri"/>
              <a:ea typeface="Calibri"/>
              <a:cs typeface="Calibri"/>
              <a:sym typeface="Calibri"/>
            </a:endParaRPr>
          </a:p>
          <a:p>
            <a:pPr marL="457200" lvl="0" indent="-349250" rtl="0">
              <a:lnSpc>
                <a:spcPct val="115000"/>
              </a:lnSpc>
              <a:spcBef>
                <a:spcPts val="0"/>
              </a:spcBef>
              <a:buClr>
                <a:schemeClr val="dk1"/>
              </a:buClr>
              <a:buSzPct val="100000"/>
              <a:buFont typeface="Calibri"/>
              <a:buChar char="●"/>
            </a:pPr>
            <a:r>
              <a:rPr lang="en-US" sz="1900">
                <a:solidFill>
                  <a:schemeClr val="dk1"/>
                </a:solidFill>
                <a:latin typeface="Calibri"/>
                <a:ea typeface="Calibri"/>
                <a:cs typeface="Calibri"/>
                <a:sym typeface="Calibri"/>
              </a:rPr>
              <a:t>This grant gave me the opportunity to attend the National Association of Schools of Dance Annual Meeting in preparation for applying for national accreditation for the dance program at SUNY Fredonia.</a:t>
            </a:r>
          </a:p>
          <a:p>
            <a:pPr marL="0" lvl="0" indent="0" rtl="0">
              <a:lnSpc>
                <a:spcPct val="115000"/>
              </a:lnSpc>
              <a:spcBef>
                <a:spcPts val="0"/>
              </a:spcBef>
              <a:buNone/>
            </a:pPr>
            <a:endParaRPr>
              <a:solidFill>
                <a:schemeClr val="dk1"/>
              </a:solidFill>
              <a:latin typeface="Calibri"/>
              <a:ea typeface="Calibri"/>
              <a:cs typeface="Calibri"/>
              <a:sym typeface="Calibri"/>
            </a:endParaRPr>
          </a:p>
          <a:p>
            <a:pPr marL="457200" lvl="0" indent="-349250" rtl="0">
              <a:lnSpc>
                <a:spcPct val="115000"/>
              </a:lnSpc>
              <a:spcBef>
                <a:spcPts val="0"/>
              </a:spcBef>
              <a:buClr>
                <a:schemeClr val="dk1"/>
              </a:buClr>
              <a:buSzPct val="100000"/>
              <a:buFont typeface="Calibri"/>
              <a:buChar char="●"/>
            </a:pPr>
            <a:r>
              <a:rPr lang="en-US" sz="1900">
                <a:solidFill>
                  <a:schemeClr val="dk1"/>
                </a:solidFill>
                <a:latin typeface="Calibri"/>
                <a:ea typeface="Calibri"/>
                <a:cs typeface="Calibri"/>
                <a:sym typeface="Calibri"/>
              </a:rPr>
              <a:t>This three day conference was held on September 17-19 in Tucson, AZ.     It featured lectures and presentations regarding the current state of dance in higher education.  I attended lectures and workshops devoted to the pedagogy of dance in higher education, as well as workshops focusing on the accreditation process.</a:t>
            </a:r>
          </a:p>
          <a:p>
            <a:pPr lvl="0" rtl="0">
              <a:lnSpc>
                <a:spcPct val="115000"/>
              </a:lnSpc>
              <a:spcBef>
                <a:spcPts val="0"/>
              </a:spcBef>
              <a:buNone/>
            </a:pPr>
            <a:endParaRPr>
              <a:solidFill>
                <a:schemeClr val="dk1"/>
              </a:solidFill>
              <a:latin typeface="Calibri"/>
              <a:ea typeface="Calibri"/>
              <a:cs typeface="Calibri"/>
              <a:sym typeface="Calibri"/>
            </a:endParaRPr>
          </a:p>
          <a:p>
            <a:pPr marL="457200" lvl="0" indent="-349250" rtl="0">
              <a:lnSpc>
                <a:spcPct val="115000"/>
              </a:lnSpc>
              <a:spcBef>
                <a:spcPts val="0"/>
              </a:spcBef>
              <a:buClr>
                <a:schemeClr val="dk1"/>
              </a:buClr>
              <a:buSzPct val="100000"/>
              <a:buFont typeface="Calibri"/>
              <a:buChar char="●"/>
            </a:pPr>
            <a:r>
              <a:rPr lang="en-US" sz="1900">
                <a:solidFill>
                  <a:schemeClr val="dk1"/>
                </a:solidFill>
                <a:latin typeface="Calibri"/>
                <a:ea typeface="Calibri"/>
                <a:cs typeface="Calibri"/>
                <a:sym typeface="Calibri"/>
              </a:rPr>
              <a:t>Proposed Timeline: F’16 file Intent to Apply Form, SP ‘17 NASD Self-Study Report due, On-site accreditation visit F’17, Accreditation results F’18.</a:t>
            </a:r>
          </a:p>
          <a:p>
            <a:pPr lvl="0" rtl="0">
              <a:lnSpc>
                <a:spcPct val="115000"/>
              </a:lnSpc>
              <a:spcBef>
                <a:spcPts val="0"/>
              </a:spcBef>
              <a:buNone/>
            </a:pPr>
            <a:r>
              <a:rPr lang="en-US" sz="2300">
                <a:solidFill>
                  <a:schemeClr val="dk1"/>
                </a:solidFill>
                <a:latin typeface="Calibri"/>
                <a:ea typeface="Calibri"/>
                <a:cs typeface="Calibri"/>
                <a:sym typeface="Calibri"/>
              </a:rPr>
              <a:t> </a:t>
            </a:r>
          </a:p>
          <a:p>
            <a:pPr lvl="0" rtl="0">
              <a:lnSpc>
                <a:spcPct val="115000"/>
              </a:lnSpc>
              <a:spcBef>
                <a:spcPts val="0"/>
              </a:spcBef>
              <a:buNone/>
            </a:pPr>
            <a:endParaRPr sz="3000">
              <a:solidFill>
                <a:schemeClr val="dk1"/>
              </a:solidFill>
              <a:latin typeface="Calibri"/>
              <a:ea typeface="Calibri"/>
              <a:cs typeface="Calibri"/>
              <a:sym typeface="Calibri"/>
            </a:endParaRPr>
          </a:p>
          <a:p>
            <a:pPr lvl="0" rtl="0">
              <a:spcBef>
                <a:spcPts val="0"/>
              </a:spcBef>
              <a:buNone/>
            </a:pPr>
            <a:endParaRPr>
              <a:solidFill>
                <a:schemeClr val="dk1"/>
              </a:solidFill>
              <a:latin typeface="Calibri"/>
              <a:ea typeface="Calibri"/>
              <a:cs typeface="Calibri"/>
              <a:sym typeface="Calibri"/>
            </a:endParaRP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Shape 176"/>
          <p:cNvSpPr txBox="1">
            <a:spLocks noGrp="1"/>
          </p:cNvSpPr>
          <p:nvPr>
            <p:ph type="ctrTitle"/>
          </p:nvPr>
        </p:nvSpPr>
        <p:spPr>
          <a:xfrm>
            <a:off x="685800" y="2130425"/>
            <a:ext cx="7772400" cy="1470024"/>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177" name="Shape 177"/>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178" name="Shape 178"/>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179" name="Shape 179"/>
          <p:cNvSpPr txBox="1"/>
          <p:nvPr/>
        </p:nvSpPr>
        <p:spPr>
          <a:xfrm>
            <a:off x="1701101" y="184541"/>
            <a:ext cx="5701651" cy="2323713"/>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3600" b="0" i="0" u="none" strike="noStrike" cap="none">
                <a:solidFill>
                  <a:schemeClr val="dk1"/>
                </a:solidFill>
                <a:latin typeface="Calibri"/>
                <a:ea typeface="Calibri"/>
                <a:cs typeface="Calibri"/>
                <a:sym typeface="Calibri"/>
              </a:rPr>
              <a:t>“She-Vampires - </a:t>
            </a:r>
            <a:r>
              <a:rPr lang="en-US" sz="3600" b="0" i="1" u="none" strike="noStrike" cap="none">
                <a:solidFill>
                  <a:schemeClr val="dk1"/>
                </a:solidFill>
                <a:latin typeface="Calibri"/>
                <a:ea typeface="Calibri"/>
                <a:cs typeface="Calibri"/>
                <a:sym typeface="Calibri"/>
              </a:rPr>
              <a:t>Vampiresas</a:t>
            </a:r>
            <a:r>
              <a:rPr lang="en-US" sz="3600" b="0" i="0" u="none" strike="noStrike" cap="none">
                <a:solidFill>
                  <a:schemeClr val="dk1"/>
                </a:solidFill>
                <a:latin typeface="Calibri"/>
                <a:ea typeface="Calibri"/>
                <a:cs typeface="Calibri"/>
                <a:sym typeface="Calibri"/>
              </a:rPr>
              <a:t>”</a:t>
            </a:r>
          </a:p>
          <a:p>
            <a:pPr marL="0" marR="0" lvl="0" indent="0" algn="ctr" rtl="0">
              <a:spcBef>
                <a:spcPts val="0"/>
              </a:spcBef>
              <a:buSzPct val="25000"/>
              <a:buNone/>
            </a:pPr>
            <a:r>
              <a:rPr lang="en-US" sz="2500" b="0" i="0" u="none" strike="noStrike" cap="none">
                <a:solidFill>
                  <a:schemeClr val="dk1"/>
                </a:solidFill>
                <a:latin typeface="Calibri"/>
                <a:ea typeface="Calibri"/>
                <a:cs typeface="Calibri"/>
                <a:sym typeface="Calibri"/>
              </a:rPr>
              <a:t>Dr. Brian Boisvert</a:t>
            </a:r>
          </a:p>
          <a:p>
            <a:pPr marL="0" marR="0" lvl="0" indent="0" algn="ctr" rtl="0">
              <a:spcBef>
                <a:spcPts val="0"/>
              </a:spcBef>
              <a:buSzPct val="25000"/>
              <a:buNone/>
            </a:pPr>
            <a:r>
              <a:rPr lang="en-US" sz="2400" b="0" i="0" u="none" strike="noStrike" cap="none">
                <a:solidFill>
                  <a:schemeClr val="dk1"/>
                </a:solidFill>
                <a:latin typeface="Calibri"/>
                <a:ea typeface="Calibri"/>
                <a:cs typeface="Calibri"/>
                <a:sym typeface="Calibri"/>
              </a:rPr>
              <a:t>Assistant Professor of Hispanic Linguistics</a:t>
            </a:r>
          </a:p>
          <a:p>
            <a:pPr marL="0" marR="0" lvl="0" indent="0" algn="ctr" rtl="0">
              <a:spcBef>
                <a:spcPts val="0"/>
              </a:spcBef>
              <a:buSzPct val="25000"/>
              <a:buNone/>
            </a:pPr>
            <a:r>
              <a:rPr lang="en-US" sz="2400" b="0" i="0" u="none" strike="noStrike" cap="none">
                <a:solidFill>
                  <a:schemeClr val="dk1"/>
                </a:solidFill>
                <a:latin typeface="Calibri"/>
                <a:ea typeface="Calibri"/>
                <a:cs typeface="Calibri"/>
                <a:sym typeface="Calibri"/>
              </a:rPr>
              <a:t>and Second Language Acquisition</a:t>
            </a:r>
          </a:p>
          <a:p>
            <a:pPr marL="0" marR="0" lvl="0" indent="0" algn="ctr" rtl="0">
              <a:spcBef>
                <a:spcPts val="0"/>
              </a:spcBef>
              <a:buNone/>
            </a:pPr>
            <a:endParaRPr sz="3600" b="0" i="0" u="none" strike="noStrike" cap="none">
              <a:solidFill>
                <a:schemeClr val="dk1"/>
              </a:solidFill>
              <a:latin typeface="Calibri"/>
              <a:ea typeface="Calibri"/>
              <a:cs typeface="Calibri"/>
              <a:sym typeface="Calibri"/>
            </a:endParaRPr>
          </a:p>
        </p:txBody>
      </p:sp>
      <p:sp>
        <p:nvSpPr>
          <p:cNvPr id="180" name="Shape 180"/>
          <p:cNvSpPr txBox="1"/>
          <p:nvPr/>
        </p:nvSpPr>
        <p:spPr>
          <a:xfrm>
            <a:off x="534770" y="1827313"/>
            <a:ext cx="7887848" cy="3754874"/>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SzPct val="25000"/>
              <a:buNone/>
            </a:pPr>
            <a:r>
              <a:rPr lang="en-US" sz="1800" b="0" i="0" u="none" strike="noStrike" cap="none">
                <a:solidFill>
                  <a:schemeClr val="dk1"/>
                </a:solidFill>
                <a:latin typeface="Calibri"/>
                <a:ea typeface="Calibri"/>
                <a:cs typeface="Calibri"/>
                <a:sym typeface="Calibri"/>
              </a:rPr>
              <a:t>This grant resulted in a research trip to Puerto Rico to meet face-to-face with the author of the novel </a:t>
            </a:r>
            <a:r>
              <a:rPr lang="en-US" sz="1800" b="0" i="1" u="none" strike="noStrike" cap="none">
                <a:solidFill>
                  <a:schemeClr val="dk1"/>
                </a:solidFill>
                <a:latin typeface="Calibri"/>
                <a:ea typeface="Calibri"/>
                <a:cs typeface="Calibri"/>
                <a:sym typeface="Calibri"/>
              </a:rPr>
              <a:t>Vampiresas</a:t>
            </a:r>
            <a:r>
              <a:rPr lang="en-US" sz="1800" b="0" i="0" u="none" strike="noStrike" cap="none">
                <a:solidFill>
                  <a:schemeClr val="dk1"/>
                </a:solidFill>
                <a:latin typeface="Calibri"/>
                <a:ea typeface="Calibri"/>
                <a:cs typeface="Calibri"/>
                <a:sym typeface="Calibri"/>
              </a:rPr>
              <a:t>, which I translated from Spanish to English.  During this trip, I also traced the path across the island nation and through its central mountain range along the path of the protagonist, </a:t>
            </a:r>
            <a:r>
              <a:rPr lang="en-US" sz="1800" b="0" i="1" u="none" strike="noStrike" cap="none">
                <a:solidFill>
                  <a:schemeClr val="dk1"/>
                </a:solidFill>
                <a:latin typeface="Calibri"/>
                <a:ea typeface="Calibri"/>
                <a:cs typeface="Calibri"/>
                <a:sym typeface="Calibri"/>
              </a:rPr>
              <a:t>Laurita</a:t>
            </a:r>
            <a:r>
              <a:rPr lang="en-US" sz="1800" b="0" i="0" u="none" strike="noStrike" cap="none">
                <a:solidFill>
                  <a:schemeClr val="dk1"/>
                </a:solidFill>
                <a:latin typeface="Calibri"/>
                <a:ea typeface="Calibri"/>
                <a:cs typeface="Calibri"/>
                <a:sym typeface="Calibri"/>
              </a:rPr>
              <a:t>.  I photographed buildings referenced in the novel in Miramar on the northern coast and Yauco on the southern coast</a:t>
            </a:r>
            <a:r>
              <a:rPr lang="en-US" sz="1800">
                <a:solidFill>
                  <a:schemeClr val="dk1"/>
                </a:solidFill>
                <a:latin typeface="Calibri"/>
                <a:ea typeface="Calibri"/>
                <a:cs typeface="Calibri"/>
                <a:sym typeface="Calibri"/>
              </a:rPr>
              <a:t> which will be included in the novel.</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SzPct val="25000"/>
              <a:buNone/>
            </a:pPr>
            <a:r>
              <a:rPr lang="en-US" sz="1400">
                <a:solidFill>
                  <a:schemeClr val="dk1"/>
                </a:solidFill>
                <a:latin typeface="Calibri"/>
                <a:ea typeface="Calibri"/>
                <a:cs typeface="Calibri"/>
                <a:sym typeface="Calibri"/>
              </a:rPr>
              <a:t>The 2015 Summer Research and Creativity Award supported partial funding for</a:t>
            </a:r>
          </a:p>
          <a:p>
            <a:pPr marL="285750" marR="0" lvl="0" indent="-285750" algn="l" rtl="0">
              <a:spcBef>
                <a:spcPts val="0"/>
              </a:spcBef>
              <a:buClr>
                <a:schemeClr val="dk1"/>
              </a:buClr>
              <a:buSzPct val="100000"/>
              <a:buFont typeface="Arial"/>
              <a:buChar char="•"/>
            </a:pPr>
            <a:r>
              <a:rPr lang="en-US" sz="1400">
                <a:solidFill>
                  <a:schemeClr val="dk1"/>
                </a:solidFill>
                <a:latin typeface="Calibri"/>
                <a:ea typeface="Calibri"/>
                <a:cs typeface="Calibri"/>
                <a:sym typeface="Calibri"/>
              </a:rPr>
              <a:t>Travel</a:t>
            </a:r>
          </a:p>
          <a:p>
            <a:pPr marL="0" marR="0" lvl="0" indent="0" algn="l" rtl="0">
              <a:spcBef>
                <a:spcPts val="0"/>
              </a:spcBef>
              <a:buSzPct val="25000"/>
              <a:buNone/>
            </a:pPr>
            <a:r>
              <a:rPr lang="en-US" sz="1400">
                <a:solidFill>
                  <a:schemeClr val="dk1"/>
                </a:solidFill>
                <a:latin typeface="Calibri"/>
                <a:ea typeface="Calibri"/>
                <a:cs typeface="Calibri"/>
                <a:sym typeface="Calibri"/>
              </a:rPr>
              <a:t>Timeline</a:t>
            </a:r>
          </a:p>
          <a:p>
            <a:pPr marL="285750" marR="0" lvl="0" indent="-285750" algn="l" rtl="0">
              <a:spcBef>
                <a:spcPts val="0"/>
              </a:spcBef>
              <a:buClr>
                <a:schemeClr val="dk1"/>
              </a:buClr>
              <a:buSzPct val="100000"/>
              <a:buFont typeface="Arial"/>
              <a:buChar char="•"/>
            </a:pPr>
            <a:r>
              <a:rPr lang="en-US" sz="1400">
                <a:solidFill>
                  <a:schemeClr val="dk1"/>
                </a:solidFill>
                <a:latin typeface="Calibri"/>
                <a:ea typeface="Calibri"/>
                <a:cs typeface="Calibri"/>
                <a:sym typeface="Calibri"/>
              </a:rPr>
              <a:t>January 2015 – Conference Presentation:  “The interdisciplinary work of the humanities and tenure”  </a:t>
            </a:r>
          </a:p>
          <a:p>
            <a:pPr marL="285750" marR="0" lvl="0" indent="-285750" algn="l" rtl="0">
              <a:spcBef>
                <a:spcPts val="0"/>
              </a:spcBef>
              <a:buClr>
                <a:schemeClr val="dk1"/>
              </a:buClr>
              <a:buSzPct val="100000"/>
              <a:buFont typeface="Arial"/>
              <a:buChar char="•"/>
            </a:pPr>
            <a:r>
              <a:rPr lang="en-US" sz="1400">
                <a:solidFill>
                  <a:schemeClr val="dk1"/>
                </a:solidFill>
                <a:latin typeface="Calibri"/>
                <a:ea typeface="Calibri"/>
                <a:cs typeface="Calibri"/>
                <a:sym typeface="Calibri"/>
              </a:rPr>
              <a:t>June (1-8) 2015 – Travel to Puerto Rico; meet with Aponte</a:t>
            </a:r>
          </a:p>
          <a:p>
            <a:pPr marL="285750" marR="0" lvl="0" indent="-285750" algn="l" rtl="0">
              <a:spcBef>
                <a:spcPts val="0"/>
              </a:spcBef>
              <a:buClr>
                <a:schemeClr val="dk1"/>
              </a:buClr>
              <a:buSzPct val="100000"/>
              <a:buFont typeface="Arial"/>
              <a:buChar char="•"/>
            </a:pPr>
            <a:r>
              <a:rPr lang="en-US" sz="1400">
                <a:solidFill>
                  <a:schemeClr val="dk1"/>
                </a:solidFill>
                <a:latin typeface="Calibri"/>
                <a:ea typeface="Calibri"/>
                <a:cs typeface="Calibri"/>
                <a:sym typeface="Calibri"/>
              </a:rPr>
              <a:t>July to August 2015 – Editing based on </a:t>
            </a:r>
            <a:r>
              <a:rPr lang="en-US">
                <a:solidFill>
                  <a:schemeClr val="dk1"/>
                </a:solidFill>
                <a:latin typeface="Calibri"/>
                <a:ea typeface="Calibri"/>
                <a:cs typeface="Calibri"/>
                <a:sym typeface="Calibri"/>
              </a:rPr>
              <a:t>Aponte’s suggestions</a:t>
            </a:r>
          </a:p>
          <a:p>
            <a:pPr marL="285750" marR="0" lvl="0" indent="-285750" algn="l" rtl="0">
              <a:spcBef>
                <a:spcPts val="0"/>
              </a:spcBef>
              <a:buClr>
                <a:schemeClr val="dk1"/>
              </a:buClr>
              <a:buSzPct val="100000"/>
              <a:buFont typeface="Arial"/>
              <a:buChar char="•"/>
            </a:pPr>
            <a:r>
              <a:rPr lang="en-US" sz="1400">
                <a:solidFill>
                  <a:schemeClr val="dk1"/>
                </a:solidFill>
                <a:latin typeface="Calibri"/>
                <a:ea typeface="Calibri"/>
                <a:cs typeface="Calibri"/>
                <a:sym typeface="Calibri"/>
              </a:rPr>
              <a:t>January to April 2016 – Editing second half of translation and adding photos</a:t>
            </a:r>
          </a:p>
          <a:p>
            <a:pPr marL="285750" marR="0" lvl="0" indent="-285750" algn="l" rtl="0">
              <a:spcBef>
                <a:spcPts val="0"/>
              </a:spcBef>
              <a:buClr>
                <a:schemeClr val="dk1"/>
              </a:buClr>
              <a:buSzPct val="100000"/>
              <a:buFont typeface="Arial"/>
              <a:buChar char="•"/>
            </a:pPr>
            <a:r>
              <a:rPr lang="en-US" sz="1400">
                <a:solidFill>
                  <a:schemeClr val="dk1"/>
                </a:solidFill>
                <a:latin typeface="Calibri"/>
                <a:ea typeface="Calibri"/>
                <a:cs typeface="Calibri"/>
                <a:sym typeface="Calibri"/>
              </a:rPr>
              <a:t>Summer 2016 – Submission to publishing houses (</a:t>
            </a:r>
            <a:r>
              <a:rPr lang="en-US">
                <a:solidFill>
                  <a:schemeClr val="dk1"/>
                </a:solidFill>
                <a:latin typeface="Calibri"/>
                <a:ea typeface="Calibri"/>
                <a:cs typeface="Calibri"/>
                <a:sym typeface="Calibri"/>
              </a:rPr>
              <a:t>domestic and foreign) </a:t>
            </a: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Shape 185"/>
          <p:cNvSpPr txBox="1">
            <a:spLocks noGrp="1"/>
          </p:cNvSpPr>
          <p:nvPr>
            <p:ph type="ctrTitle"/>
          </p:nvPr>
        </p:nvSpPr>
        <p:spPr>
          <a:xfrm>
            <a:off x="685800" y="2130425"/>
            <a:ext cx="7772400" cy="1470024"/>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186" name="Shape 186"/>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187" name="Shape 187"/>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188" name="Shape 188"/>
          <p:cNvSpPr txBox="1"/>
          <p:nvPr/>
        </p:nvSpPr>
        <p:spPr>
          <a:xfrm>
            <a:off x="1701101" y="184541"/>
            <a:ext cx="5701651" cy="2323713"/>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3600">
                <a:solidFill>
                  <a:schemeClr val="dk1"/>
                </a:solidFill>
                <a:latin typeface="Calibri"/>
                <a:ea typeface="Calibri"/>
                <a:cs typeface="Calibri"/>
                <a:sym typeface="Calibri"/>
              </a:rPr>
              <a:t>“She-Vampires - </a:t>
            </a:r>
            <a:r>
              <a:rPr lang="en-US" sz="3600" i="1">
                <a:solidFill>
                  <a:schemeClr val="dk1"/>
                </a:solidFill>
                <a:latin typeface="Calibri"/>
                <a:ea typeface="Calibri"/>
                <a:cs typeface="Calibri"/>
                <a:sym typeface="Calibri"/>
              </a:rPr>
              <a:t>Vampiresas</a:t>
            </a:r>
            <a:r>
              <a:rPr lang="en-US" sz="3600">
                <a:solidFill>
                  <a:schemeClr val="dk1"/>
                </a:solidFill>
                <a:latin typeface="Calibri"/>
                <a:ea typeface="Calibri"/>
                <a:cs typeface="Calibri"/>
                <a:sym typeface="Calibri"/>
              </a:rPr>
              <a:t>”</a:t>
            </a:r>
          </a:p>
          <a:p>
            <a:pPr marL="0" marR="0" lvl="0" indent="0" algn="ctr" rtl="0">
              <a:spcBef>
                <a:spcPts val="0"/>
              </a:spcBef>
              <a:buSzPct val="25000"/>
              <a:buNone/>
            </a:pPr>
            <a:r>
              <a:rPr lang="en-US" sz="2500">
                <a:solidFill>
                  <a:schemeClr val="dk1"/>
                </a:solidFill>
                <a:latin typeface="Calibri"/>
                <a:ea typeface="Calibri"/>
                <a:cs typeface="Calibri"/>
                <a:sym typeface="Calibri"/>
              </a:rPr>
              <a:t>Dr. Brian Boisvert</a:t>
            </a:r>
          </a:p>
          <a:p>
            <a:pPr marL="0" marR="0" lvl="0" indent="0" algn="ctr" rtl="0">
              <a:spcBef>
                <a:spcPts val="0"/>
              </a:spcBef>
              <a:buSzPct val="25000"/>
              <a:buNone/>
            </a:pPr>
            <a:r>
              <a:rPr lang="en-US" sz="2400">
                <a:solidFill>
                  <a:schemeClr val="dk1"/>
                </a:solidFill>
                <a:latin typeface="Calibri"/>
                <a:ea typeface="Calibri"/>
                <a:cs typeface="Calibri"/>
                <a:sym typeface="Calibri"/>
              </a:rPr>
              <a:t>Assistant Professor of Hispanic Linguistics</a:t>
            </a:r>
          </a:p>
          <a:p>
            <a:pPr marL="0" marR="0" lvl="0" indent="0" algn="ctr" rtl="0">
              <a:spcBef>
                <a:spcPts val="0"/>
              </a:spcBef>
              <a:buSzPct val="25000"/>
              <a:buNone/>
            </a:pPr>
            <a:r>
              <a:rPr lang="en-US" sz="2400">
                <a:solidFill>
                  <a:schemeClr val="dk1"/>
                </a:solidFill>
                <a:latin typeface="Calibri"/>
                <a:ea typeface="Calibri"/>
                <a:cs typeface="Calibri"/>
                <a:sym typeface="Calibri"/>
              </a:rPr>
              <a:t>and Second Language Acquisition</a:t>
            </a:r>
          </a:p>
          <a:p>
            <a:pPr marL="0" marR="0" lvl="0" indent="0" algn="ctr" rtl="0">
              <a:spcBef>
                <a:spcPts val="0"/>
              </a:spcBef>
              <a:buNone/>
            </a:pPr>
            <a:endParaRPr sz="3600">
              <a:solidFill>
                <a:schemeClr val="dk1"/>
              </a:solidFill>
              <a:latin typeface="Calibri"/>
              <a:ea typeface="Calibri"/>
              <a:cs typeface="Calibri"/>
              <a:sym typeface="Calibri"/>
            </a:endParaRPr>
          </a:p>
        </p:txBody>
      </p:sp>
      <p:sp>
        <p:nvSpPr>
          <p:cNvPr id="189" name="Shape 189"/>
          <p:cNvSpPr txBox="1"/>
          <p:nvPr/>
        </p:nvSpPr>
        <p:spPr>
          <a:xfrm>
            <a:off x="526929" y="2031151"/>
            <a:ext cx="7887848" cy="286232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Yauco, along with being the Siamese twin of some equally unknown, unspecified antipode, maybe some shoal of sardines out in the Pacific, is characterized by its identity as a settlement founded on the 18th parallel of latitude and the 66th parallel of longitude on planet Earth. Its streets are wide and straight, not to mention as with any other streets of such luxury, bustling. There were</a:t>
            </a:r>
          </a:p>
          <a:p>
            <a:pPr marL="0" marR="0" lvl="0" indent="0" algn="l" rtl="0">
              <a:spcBef>
                <a:spcPts val="0"/>
              </a:spcBef>
              <a:buSzPct val="25000"/>
              <a:buNone/>
            </a:pPr>
            <a:r>
              <a:rPr lang="en-US" sz="1800">
                <a:solidFill>
                  <a:schemeClr val="dk1"/>
                </a:solidFill>
                <a:latin typeface="Calibri"/>
                <a:ea typeface="Calibri"/>
                <a:cs typeface="Calibri"/>
                <a:sym typeface="Calibri"/>
              </a:rPr>
              <a:t>two very deserted plazas when Laurita saw them, like the buildings that put up with their multicolored façades with a predominant dark blue and sweet yellow. What a show, Laurita thought to herself, it looks like the Basilica of Saint Basil in Moscow. Her thoughts were confirmed regarding that demented chromatism while she was on her brief patriotic road‐trip.</a:t>
            </a: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l" rtl="0">
              <a:spcBef>
                <a:spcPts val="0"/>
              </a:spcBef>
              <a:buClr>
                <a:schemeClr val="dk1"/>
              </a:buClr>
              <a:buSzPct val="25000"/>
              <a:buFont typeface="Calibri"/>
              <a:buNone/>
            </a:pPr>
            <a:r>
              <a:rPr lang="en-US" sz="3600" b="0" i="0" u="none" strike="noStrike" cap="none">
                <a:solidFill>
                  <a:schemeClr val="dk1"/>
                </a:solidFill>
                <a:latin typeface="Calibri"/>
                <a:ea typeface="Calibri"/>
                <a:cs typeface="Calibri"/>
                <a:sym typeface="Calibri"/>
              </a:rPr>
              <a:t>Yauco, Puerto Rico</a:t>
            </a:r>
          </a:p>
        </p:txBody>
      </p:sp>
      <p:pic>
        <p:nvPicPr>
          <p:cNvPr id="195" name="Shape 195"/>
          <p:cNvPicPr preferRelativeResize="0"/>
          <p:nvPr/>
        </p:nvPicPr>
        <p:blipFill rotWithShape="1">
          <a:blip r:embed="rId3">
            <a:alphaModFix/>
          </a:blip>
          <a:srcRect t="13335" b="13336"/>
          <a:stretch/>
        </p:blipFill>
        <p:spPr>
          <a:xfrm rot="5400000">
            <a:off x="3271354" y="1693278"/>
            <a:ext cx="6096299" cy="3352799"/>
          </a:xfrm>
          <a:prstGeom prst="rect">
            <a:avLst/>
          </a:prstGeom>
          <a:noFill/>
          <a:ln>
            <a:noFill/>
          </a:ln>
        </p:spPr>
      </p:pic>
      <p:pic>
        <p:nvPicPr>
          <p:cNvPr id="196" name="Shape 196"/>
          <p:cNvPicPr preferRelativeResize="0"/>
          <p:nvPr/>
        </p:nvPicPr>
        <p:blipFill rotWithShape="1">
          <a:blip r:embed="rId4">
            <a:alphaModFix/>
          </a:blip>
          <a:srcRect/>
          <a:stretch/>
        </p:blipFill>
        <p:spPr>
          <a:xfrm>
            <a:off x="1839650" y="4625423"/>
            <a:ext cx="2566408" cy="1924805"/>
          </a:xfrm>
          <a:prstGeom prst="rect">
            <a:avLst/>
          </a:prstGeom>
          <a:noFill/>
          <a:ln>
            <a:noFill/>
          </a:ln>
        </p:spPr>
      </p:pic>
      <p:pic>
        <p:nvPicPr>
          <p:cNvPr id="197" name="Shape 197"/>
          <p:cNvPicPr preferRelativeResize="0"/>
          <p:nvPr/>
        </p:nvPicPr>
        <p:blipFill rotWithShape="1">
          <a:blip r:embed="rId5">
            <a:alphaModFix/>
          </a:blip>
          <a:srcRect/>
          <a:stretch/>
        </p:blipFill>
        <p:spPr>
          <a:xfrm rot="5400000">
            <a:off x="-147646" y="1646811"/>
            <a:ext cx="3637799" cy="2728500"/>
          </a:xfrm>
          <a:prstGeom prst="rect">
            <a:avLst/>
          </a:prstGeom>
          <a:noFill/>
          <a:ln>
            <a:noFill/>
          </a:ln>
        </p:spPr>
      </p:pic>
      <p:pic>
        <p:nvPicPr>
          <p:cNvPr id="198" name="Shape 198"/>
          <p:cNvPicPr preferRelativeResize="0">
            <a:picLocks noGrp="1"/>
          </p:cNvPicPr>
          <p:nvPr>
            <p:ph type="body" idx="1"/>
          </p:nvPr>
        </p:nvPicPr>
        <p:blipFill rotWithShape="1">
          <a:blip r:embed="rId6">
            <a:alphaModFix/>
          </a:blip>
          <a:srcRect l="-71221" r="-71220"/>
          <a:stretch/>
        </p:blipFill>
        <p:spPr>
          <a:xfrm>
            <a:off x="1317521" y="1752971"/>
            <a:ext cx="5106218" cy="2808224"/>
          </a:xfrm>
          <a:prstGeom prst="rect">
            <a:avLst/>
          </a:prstGeom>
          <a:noFill/>
          <a:ln>
            <a:noFill/>
          </a:ln>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Shape 203"/>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204" name="Shape 204"/>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205" name="Shape 205"/>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206" name="Shape 206"/>
          <p:cNvSpPr txBox="1"/>
          <p:nvPr/>
        </p:nvSpPr>
        <p:spPr>
          <a:xfrm>
            <a:off x="1487775" y="1611375"/>
            <a:ext cx="6244199" cy="2091000"/>
          </a:xfrm>
          <a:prstGeom prst="rect">
            <a:avLst/>
          </a:prstGeom>
          <a:noFill/>
          <a:ln>
            <a:noFill/>
          </a:ln>
        </p:spPr>
        <p:txBody>
          <a:bodyPr lIns="91425" tIns="91425" rIns="91425" bIns="91425" anchor="t" anchorCtr="0">
            <a:noAutofit/>
          </a:bodyPr>
          <a:lstStyle/>
          <a:p>
            <a:pPr lvl="0" algn="ctr" rtl="0">
              <a:lnSpc>
                <a:spcPct val="115000"/>
              </a:lnSpc>
              <a:spcBef>
                <a:spcPts val="0"/>
              </a:spcBef>
              <a:buNone/>
            </a:pPr>
            <a:r>
              <a:rPr lang="en-US" sz="3000" b="1">
                <a:solidFill>
                  <a:schemeClr val="dk1"/>
                </a:solidFill>
                <a:latin typeface="Calibri"/>
                <a:ea typeface="Calibri"/>
                <a:cs typeface="Calibri"/>
                <a:sym typeface="Calibri"/>
              </a:rPr>
              <a:t>Dr. William Brown</a:t>
            </a:r>
          </a:p>
          <a:p>
            <a:pPr lvl="0" algn="ctr" rtl="0">
              <a:lnSpc>
                <a:spcPct val="115000"/>
              </a:lnSpc>
              <a:spcBef>
                <a:spcPts val="0"/>
              </a:spcBef>
              <a:buClr>
                <a:schemeClr val="dk1"/>
              </a:buClr>
              <a:buFont typeface="Arial"/>
              <a:buNone/>
            </a:pPr>
            <a:endParaRPr sz="3000">
              <a:solidFill>
                <a:schemeClr val="dk1"/>
              </a:solidFill>
              <a:latin typeface="Calibri"/>
              <a:ea typeface="Calibri"/>
              <a:cs typeface="Calibri"/>
              <a:sym typeface="Calibri"/>
            </a:endParaRPr>
          </a:p>
          <a:p>
            <a:pPr lvl="0" algn="ctr" rtl="0">
              <a:lnSpc>
                <a:spcPct val="115000"/>
              </a:lnSpc>
              <a:spcBef>
                <a:spcPts val="0"/>
              </a:spcBef>
              <a:buClr>
                <a:schemeClr val="dk1"/>
              </a:buClr>
              <a:buSzPct val="45833"/>
              <a:buFont typeface="Arial"/>
              <a:buNone/>
            </a:pPr>
            <a:r>
              <a:rPr lang="en-US" sz="2400">
                <a:solidFill>
                  <a:schemeClr val="dk1"/>
                </a:solidFill>
                <a:latin typeface="Calibri"/>
                <a:ea typeface="Calibri"/>
                <a:cs typeface="Calibri"/>
                <a:sym typeface="Calibri"/>
              </a:rPr>
              <a:t>Professor of Biology</a:t>
            </a:r>
          </a:p>
          <a:p>
            <a:pPr lvl="0" rtl="0">
              <a:spcBef>
                <a:spcPts val="0"/>
              </a:spcBef>
              <a:buNone/>
            </a:pPr>
            <a:endParaRPr>
              <a:latin typeface="Calibri"/>
              <a:ea typeface="Calibri"/>
              <a:cs typeface="Calibri"/>
              <a:sym typeface="Calibri"/>
            </a:endParaRP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Shape 211"/>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212" name="Shape 212"/>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213" name="Shape 213"/>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214" name="Shape 214"/>
          <p:cNvSpPr txBox="1"/>
          <p:nvPr/>
        </p:nvSpPr>
        <p:spPr>
          <a:xfrm>
            <a:off x="503900" y="1154175"/>
            <a:ext cx="4377300" cy="2091000"/>
          </a:xfrm>
          <a:prstGeom prst="rect">
            <a:avLst/>
          </a:prstGeom>
          <a:noFill/>
          <a:ln>
            <a:noFill/>
          </a:ln>
        </p:spPr>
        <p:txBody>
          <a:bodyPr lIns="91425" tIns="91425" rIns="91425" bIns="91425" anchor="t" anchorCtr="0">
            <a:noAutofit/>
          </a:bodyPr>
          <a:lstStyle/>
          <a:p>
            <a:pPr lvl="0" rtl="0">
              <a:lnSpc>
                <a:spcPct val="115000"/>
              </a:lnSpc>
              <a:spcBef>
                <a:spcPts val="0"/>
              </a:spcBef>
              <a:buClr>
                <a:schemeClr val="dk1"/>
              </a:buClr>
              <a:buSzPct val="36666"/>
              <a:buFont typeface="Arial"/>
              <a:buNone/>
            </a:pPr>
            <a:r>
              <a:rPr lang="en-US" sz="3000">
                <a:solidFill>
                  <a:schemeClr val="dk1"/>
                </a:solidFill>
                <a:latin typeface="Calibri"/>
                <a:ea typeface="Calibri"/>
                <a:cs typeface="Calibri"/>
                <a:sym typeface="Calibri"/>
              </a:rPr>
              <a:t>-- </a:t>
            </a:r>
            <a:r>
              <a:rPr lang="en-US" sz="2400">
                <a:solidFill>
                  <a:schemeClr val="dk1"/>
                </a:solidFill>
                <a:latin typeface="Calibri"/>
                <a:ea typeface="Calibri"/>
                <a:cs typeface="Calibri"/>
                <a:sym typeface="Calibri"/>
              </a:rPr>
              <a:t>We are combining field ecology with molecular biology to study encounter rates and reproductive rates of praying mantids</a:t>
            </a:r>
          </a:p>
          <a:p>
            <a:pPr lvl="0" rtl="0">
              <a:lnSpc>
                <a:spcPct val="115000"/>
              </a:lnSpc>
              <a:spcBef>
                <a:spcPts val="0"/>
              </a:spcBef>
              <a:buClr>
                <a:schemeClr val="dk1"/>
              </a:buClr>
              <a:buFont typeface="Arial"/>
              <a:buNone/>
            </a:pPr>
            <a:endParaRPr sz="2400">
              <a:solidFill>
                <a:schemeClr val="dk1"/>
              </a:solidFill>
              <a:latin typeface="Calibri"/>
              <a:ea typeface="Calibri"/>
              <a:cs typeface="Calibri"/>
              <a:sym typeface="Calibri"/>
            </a:endParaRPr>
          </a:p>
          <a:p>
            <a:pPr lvl="0" rtl="0">
              <a:lnSpc>
                <a:spcPct val="115000"/>
              </a:lnSpc>
              <a:spcBef>
                <a:spcPts val="0"/>
              </a:spcBef>
              <a:buClr>
                <a:schemeClr val="dk1"/>
              </a:buClr>
              <a:buSzPct val="45833"/>
              <a:buFont typeface="Arial"/>
              <a:buNone/>
            </a:pPr>
            <a:r>
              <a:rPr lang="en-US" sz="2400">
                <a:solidFill>
                  <a:schemeClr val="dk1"/>
                </a:solidFill>
                <a:latin typeface="Calibri"/>
                <a:ea typeface="Calibri"/>
                <a:cs typeface="Calibri"/>
                <a:sym typeface="Calibri"/>
              </a:rPr>
              <a:t>-- Our goal is to estimate the Darwinian cost of sexual cannibalism</a:t>
            </a:r>
            <a:r>
              <a:rPr lang="en-US" sz="3000">
                <a:solidFill>
                  <a:schemeClr val="dk1"/>
                </a:solidFill>
                <a:latin typeface="Calibri"/>
                <a:ea typeface="Calibri"/>
                <a:cs typeface="Calibri"/>
                <a:sym typeface="Calibri"/>
              </a:rPr>
              <a:t> </a:t>
            </a:r>
          </a:p>
          <a:p>
            <a:pPr lvl="0" algn="ctr" rtl="0">
              <a:lnSpc>
                <a:spcPct val="115000"/>
              </a:lnSpc>
              <a:spcBef>
                <a:spcPts val="0"/>
              </a:spcBef>
              <a:buClr>
                <a:schemeClr val="dk1"/>
              </a:buClr>
              <a:buFont typeface="Arial"/>
              <a:buNone/>
            </a:pPr>
            <a:endParaRPr sz="2400">
              <a:solidFill>
                <a:schemeClr val="dk1"/>
              </a:solidFill>
              <a:latin typeface="Calibri"/>
              <a:ea typeface="Calibri"/>
              <a:cs typeface="Calibri"/>
              <a:sym typeface="Calibri"/>
            </a:endParaRPr>
          </a:p>
          <a:p>
            <a:pPr lvl="0" rtl="0">
              <a:spcBef>
                <a:spcPts val="0"/>
              </a:spcBef>
              <a:buNone/>
            </a:pPr>
            <a:endParaRPr>
              <a:latin typeface="Calibri"/>
              <a:ea typeface="Calibri"/>
              <a:cs typeface="Calibri"/>
              <a:sym typeface="Calibri"/>
            </a:endParaRPr>
          </a:p>
        </p:txBody>
      </p:sp>
      <p:sp>
        <p:nvSpPr>
          <p:cNvPr id="215" name="Shape 215"/>
          <p:cNvSpPr txBox="1"/>
          <p:nvPr/>
        </p:nvSpPr>
        <p:spPr>
          <a:xfrm>
            <a:off x="685800" y="0"/>
            <a:ext cx="8139600" cy="1192799"/>
          </a:xfrm>
          <a:prstGeom prst="rect">
            <a:avLst/>
          </a:prstGeom>
          <a:noFill/>
          <a:ln>
            <a:noFill/>
          </a:ln>
        </p:spPr>
        <p:txBody>
          <a:bodyPr lIns="91425" tIns="91425" rIns="91425" bIns="91425" anchor="ctr" anchorCtr="0">
            <a:noAutofit/>
          </a:bodyPr>
          <a:lstStyle/>
          <a:p>
            <a:pPr lvl="0" algn="ctr" rtl="0">
              <a:spcBef>
                <a:spcPts val="0"/>
              </a:spcBef>
              <a:buNone/>
            </a:pPr>
            <a:r>
              <a:rPr lang="en-US" sz="3000" b="1">
                <a:solidFill>
                  <a:schemeClr val="dk1"/>
                </a:solidFill>
                <a:latin typeface="Cambria"/>
                <a:ea typeface="Cambria"/>
                <a:cs typeface="Cambria"/>
                <a:sym typeface="Cambria"/>
              </a:rPr>
              <a:t>Molecular ecology of the praying mantis</a:t>
            </a:r>
            <a:r>
              <a:rPr lang="en-US" sz="3600" b="1">
                <a:solidFill>
                  <a:schemeClr val="dk1"/>
                </a:solidFill>
              </a:rPr>
              <a:t> </a:t>
            </a:r>
          </a:p>
        </p:txBody>
      </p:sp>
      <p:pic>
        <p:nvPicPr>
          <p:cNvPr id="216" name="Shape 216"/>
          <p:cNvPicPr preferRelativeResize="0"/>
          <p:nvPr/>
        </p:nvPicPr>
        <p:blipFill>
          <a:blip r:embed="rId4">
            <a:alphaModFix/>
          </a:blip>
          <a:stretch>
            <a:fillRect/>
          </a:stretch>
        </p:blipFill>
        <p:spPr>
          <a:xfrm>
            <a:off x="4951475" y="1127275"/>
            <a:ext cx="3370625" cy="4718502"/>
          </a:xfrm>
          <a:prstGeom prst="rect">
            <a:avLst/>
          </a:prstGeom>
          <a:noFill/>
          <a:ln>
            <a:noFill/>
          </a:ln>
        </p:spPr>
      </p:pic>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Shape 221"/>
          <p:cNvSpPr txBox="1">
            <a:spLocks noGrp="1"/>
          </p:cNvSpPr>
          <p:nvPr>
            <p:ph type="ctrTitle"/>
          </p:nvPr>
        </p:nvSpPr>
        <p:spPr>
          <a:xfrm>
            <a:off x="685800" y="2130425"/>
            <a:ext cx="7772400" cy="1470000"/>
          </a:xfrm>
          <a:prstGeom prst="rect">
            <a:avLst/>
          </a:prstGeom>
        </p:spPr>
        <p:txBody>
          <a:bodyPr lIns="91425" tIns="91425" rIns="91425" bIns="91425" anchor="ctr" anchorCtr="0">
            <a:noAutofit/>
          </a:bodyPr>
          <a:lstStyle/>
          <a:p>
            <a:pPr lvl="0">
              <a:spcBef>
                <a:spcPts val="0"/>
              </a:spcBef>
              <a:buNone/>
            </a:pPr>
            <a:endParaRPr/>
          </a:p>
        </p:txBody>
      </p:sp>
      <p:sp>
        <p:nvSpPr>
          <p:cNvPr id="222" name="Shape 222"/>
          <p:cNvSpPr txBox="1">
            <a:spLocks noGrp="1"/>
          </p:cNvSpPr>
          <p:nvPr>
            <p:ph type="subTitle" idx="1"/>
          </p:nvPr>
        </p:nvSpPr>
        <p:spPr>
          <a:xfrm>
            <a:off x="1371600" y="3886200"/>
            <a:ext cx="6400799" cy="1752600"/>
          </a:xfrm>
          <a:prstGeom prst="rect">
            <a:avLst/>
          </a:prstGeom>
        </p:spPr>
        <p:txBody>
          <a:bodyPr lIns="91425" tIns="91425" rIns="91425" bIns="91425" anchor="t" anchorCtr="0">
            <a:noAutofit/>
          </a:bodyPr>
          <a:lstStyle/>
          <a:p>
            <a:pPr lvl="0">
              <a:spcBef>
                <a:spcPts val="0"/>
              </a:spcBef>
              <a:buNone/>
            </a:pPr>
            <a:endParaRPr/>
          </a:p>
        </p:txBody>
      </p:sp>
      <p:pic>
        <p:nvPicPr>
          <p:cNvPr id="223" name="Shape 223"/>
          <p:cNvPicPr preferRelativeResize="0"/>
          <p:nvPr/>
        </p:nvPicPr>
        <p:blipFill rotWithShape="1">
          <a:blip r:embed="rId3">
            <a:alphaModFix/>
          </a:blip>
          <a:srcRect/>
          <a:stretch/>
        </p:blipFill>
        <p:spPr>
          <a:xfrm>
            <a:off x="0" y="0"/>
            <a:ext cx="9144000" cy="6858000"/>
          </a:xfrm>
          <a:prstGeom prst="rect">
            <a:avLst/>
          </a:prstGeom>
          <a:noFill/>
          <a:ln>
            <a:noFill/>
          </a:ln>
        </p:spPr>
      </p:pic>
      <p:pic>
        <p:nvPicPr>
          <p:cNvPr id="224" name="Shape 224"/>
          <p:cNvPicPr preferRelativeResize="0"/>
          <p:nvPr/>
        </p:nvPicPr>
        <p:blipFill>
          <a:blip r:embed="rId4">
            <a:alphaModFix/>
          </a:blip>
          <a:stretch>
            <a:fillRect/>
          </a:stretch>
        </p:blipFill>
        <p:spPr>
          <a:xfrm>
            <a:off x="4625125" y="588112"/>
            <a:ext cx="4438650" cy="2383349"/>
          </a:xfrm>
          <a:prstGeom prst="rect">
            <a:avLst/>
          </a:prstGeom>
          <a:noFill/>
          <a:ln>
            <a:noFill/>
          </a:ln>
        </p:spPr>
      </p:pic>
      <p:pic>
        <p:nvPicPr>
          <p:cNvPr id="225" name="Shape 225"/>
          <p:cNvPicPr preferRelativeResize="0"/>
          <p:nvPr/>
        </p:nvPicPr>
        <p:blipFill>
          <a:blip r:embed="rId5">
            <a:alphaModFix/>
          </a:blip>
          <a:stretch>
            <a:fillRect/>
          </a:stretch>
        </p:blipFill>
        <p:spPr>
          <a:xfrm>
            <a:off x="328925" y="333125"/>
            <a:ext cx="4133900" cy="2893325"/>
          </a:xfrm>
          <a:prstGeom prst="rect">
            <a:avLst/>
          </a:prstGeom>
          <a:noFill/>
          <a:ln>
            <a:noFill/>
          </a:ln>
        </p:spPr>
      </p:pic>
      <p:pic>
        <p:nvPicPr>
          <p:cNvPr id="226" name="Shape 226"/>
          <p:cNvPicPr preferRelativeResize="0"/>
          <p:nvPr/>
        </p:nvPicPr>
        <p:blipFill>
          <a:blip r:embed="rId6">
            <a:alphaModFix/>
          </a:blip>
          <a:stretch>
            <a:fillRect/>
          </a:stretch>
        </p:blipFill>
        <p:spPr>
          <a:xfrm>
            <a:off x="2230250" y="3338575"/>
            <a:ext cx="4044400" cy="2965899"/>
          </a:xfrm>
          <a:prstGeom prst="rect">
            <a:avLst/>
          </a:prstGeom>
          <a:noFill/>
          <a:ln>
            <a:noFill/>
          </a:ln>
        </p:spPr>
      </p:pic>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Shape 231"/>
          <p:cNvSpPr txBox="1">
            <a:spLocks noGrp="1"/>
          </p:cNvSpPr>
          <p:nvPr>
            <p:ph type="ctrTitle"/>
          </p:nvPr>
        </p:nvSpPr>
        <p:spPr>
          <a:xfrm>
            <a:off x="685800" y="2130425"/>
            <a:ext cx="7772400" cy="1470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232" name="Shape 232"/>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pic>
        <p:nvPicPr>
          <p:cNvPr id="233" name="Shape 233"/>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234" name="Shape 234"/>
          <p:cNvSpPr txBox="1"/>
          <p:nvPr/>
        </p:nvSpPr>
        <p:spPr>
          <a:xfrm>
            <a:off x="1189350" y="1445825"/>
            <a:ext cx="6531899" cy="2839199"/>
          </a:xfrm>
          <a:prstGeom prst="rect">
            <a:avLst/>
          </a:prstGeom>
          <a:noFill/>
          <a:ln>
            <a:noFill/>
          </a:ln>
        </p:spPr>
        <p:txBody>
          <a:bodyPr lIns="91425" tIns="91425" rIns="91425" bIns="91425" anchor="t" anchorCtr="0">
            <a:noAutofit/>
          </a:bodyPr>
          <a:lstStyle/>
          <a:p>
            <a:pPr lvl="0" algn="ctr" rtl="0">
              <a:spcBef>
                <a:spcPts val="0"/>
              </a:spcBef>
              <a:buNone/>
            </a:pPr>
            <a:r>
              <a:rPr lang="en-US" sz="3000" b="1">
                <a:latin typeface="Calibri"/>
                <a:ea typeface="Calibri"/>
                <a:cs typeface="Calibri"/>
                <a:sym typeface="Calibri"/>
              </a:rPr>
              <a:t>Dr. Xin Fan</a:t>
            </a:r>
          </a:p>
          <a:p>
            <a:pPr lvl="0" algn="ctr" rtl="0">
              <a:spcBef>
                <a:spcPts val="0"/>
              </a:spcBef>
              <a:buNone/>
            </a:pPr>
            <a:endParaRPr sz="3000" b="1">
              <a:latin typeface="Calibri"/>
              <a:ea typeface="Calibri"/>
              <a:cs typeface="Calibri"/>
              <a:sym typeface="Calibri"/>
            </a:endParaRPr>
          </a:p>
          <a:p>
            <a:pPr lvl="0" algn="ctr" rtl="0">
              <a:lnSpc>
                <a:spcPct val="115000"/>
              </a:lnSpc>
              <a:spcBef>
                <a:spcPts val="800"/>
              </a:spcBef>
              <a:buClr>
                <a:schemeClr val="dk1"/>
              </a:buClr>
              <a:buSzPct val="45833"/>
              <a:buFont typeface="Arial"/>
              <a:buNone/>
            </a:pPr>
            <a:r>
              <a:rPr lang="en-US" sz="2400">
                <a:latin typeface="Calibri"/>
                <a:ea typeface="Calibri"/>
                <a:cs typeface="Calibri"/>
                <a:sym typeface="Calibri"/>
              </a:rPr>
              <a:t>Assistant Professor of East Asian History</a:t>
            </a:r>
          </a:p>
          <a:p>
            <a:pPr lvl="0" algn="ctr" rtl="0">
              <a:spcBef>
                <a:spcPts val="0"/>
              </a:spcBef>
              <a:buNone/>
            </a:pPr>
            <a:endParaRPr sz="2400">
              <a:latin typeface="Calibri"/>
              <a:ea typeface="Calibri"/>
              <a:cs typeface="Calibri"/>
              <a:sym typeface="Calibri"/>
            </a:endParaRPr>
          </a:p>
          <a:p>
            <a:pPr lvl="0" algn="ctr" rtl="0">
              <a:spcBef>
                <a:spcPts val="0"/>
              </a:spcBef>
              <a:buNone/>
            </a:pPr>
            <a:endParaRPr sz="900">
              <a:latin typeface="Calibri"/>
              <a:ea typeface="Calibri"/>
              <a:cs typeface="Calibri"/>
              <a:sym typeface="Calibri"/>
            </a:endParaRPr>
          </a:p>
          <a:p>
            <a:pPr lvl="0" algn="ctr">
              <a:spcBef>
                <a:spcPts val="0"/>
              </a:spcBef>
              <a:buNone/>
            </a:pPr>
            <a:endParaRPr sz="900"/>
          </a:p>
        </p:txBody>
      </p:sp>
    </p:spTree>
  </p:cSld>
  <p:clrMapOvr>
    <a:masterClrMapping/>
  </p:clrMapOvr>
  <p:transition spd="slow">
    <p:cut/>
  </p:transition>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1303</Words>
  <Application>Microsoft Office PowerPoint</Application>
  <PresentationFormat>On-screen Show (4:3)</PresentationFormat>
  <Paragraphs>168</Paragraphs>
  <Slides>29</Slides>
  <Notes>29</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29</vt:i4>
      </vt:variant>
    </vt:vector>
  </HeadingPairs>
  <TitlesOfParts>
    <vt:vector size="34" baseType="lpstr">
      <vt:lpstr>Arial</vt:lpstr>
      <vt:lpstr>Calibri</vt:lpstr>
      <vt:lpstr>Cambria</vt:lpstr>
      <vt:lpstr>Office Theme</vt:lpstr>
      <vt:lpstr>Office Theme</vt:lpstr>
      <vt:lpstr>PowerPoint Presentation</vt:lpstr>
      <vt:lpstr>PowerPoint Presentation</vt:lpstr>
      <vt:lpstr>PowerPoint Presentation</vt:lpstr>
      <vt:lpstr>PowerPoint Presentation</vt:lpstr>
      <vt:lpstr>Yauco, Puerto Rico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Helen Myers </vt:lpstr>
      <vt:lpstr>Helen Myers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Paul J Benson</cp:lastModifiedBy>
  <cp:revision>2</cp:revision>
  <dcterms:modified xsi:type="dcterms:W3CDTF">2016-02-04T21:53:16Z</dcterms:modified>
</cp:coreProperties>
</file>